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64" r:id="rId1"/>
  </p:sldMasterIdLst>
  <p:notesMasterIdLst>
    <p:notesMasterId r:id="rId34"/>
  </p:notesMasterIdLst>
  <p:handoutMasterIdLst>
    <p:handoutMasterId r:id="rId35"/>
  </p:handoutMasterIdLst>
  <p:sldIdLst>
    <p:sldId id="257" r:id="rId2"/>
    <p:sldId id="258" r:id="rId3"/>
    <p:sldId id="282" r:id="rId4"/>
    <p:sldId id="268" r:id="rId5"/>
    <p:sldId id="283" r:id="rId6"/>
    <p:sldId id="286" r:id="rId7"/>
    <p:sldId id="287" r:id="rId8"/>
    <p:sldId id="293" r:id="rId9"/>
    <p:sldId id="294" r:id="rId10"/>
    <p:sldId id="295" r:id="rId11"/>
    <p:sldId id="284" r:id="rId12"/>
    <p:sldId id="270" r:id="rId13"/>
    <p:sldId id="288" r:id="rId14"/>
    <p:sldId id="292" r:id="rId15"/>
    <p:sldId id="272" r:id="rId16"/>
    <p:sldId id="273" r:id="rId17"/>
    <p:sldId id="291" r:id="rId18"/>
    <p:sldId id="260" r:id="rId19"/>
    <p:sldId id="279" r:id="rId20"/>
    <p:sldId id="262" r:id="rId21"/>
    <p:sldId id="264" r:id="rId22"/>
    <p:sldId id="303" r:id="rId23"/>
    <p:sldId id="289" r:id="rId24"/>
    <p:sldId id="304" r:id="rId25"/>
    <p:sldId id="299" r:id="rId26"/>
    <p:sldId id="300" r:id="rId27"/>
    <p:sldId id="305" r:id="rId28"/>
    <p:sldId id="301" r:id="rId29"/>
    <p:sldId id="296" r:id="rId30"/>
    <p:sldId id="277" r:id="rId31"/>
    <p:sldId id="290" r:id="rId32"/>
    <p:sldId id="278" r:id="rId3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agakata" initials="r" lastIdx="1"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4243C"/>
    <a:srgbClr val="E7DDE1"/>
    <a:srgbClr val="ECE4E7"/>
    <a:srgbClr val="FDFDFD"/>
    <a:srgbClr val="F2ECEE"/>
    <a:srgbClr val="EE2E62"/>
    <a:srgbClr val="EE462A"/>
    <a:srgbClr val="EF4C31"/>
    <a:srgbClr val="EF5339"/>
    <a:srgbClr val="F0563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309" autoAdjust="0"/>
    <p:restoredTop sz="84787" autoAdjust="0"/>
  </p:normalViewPr>
  <p:slideViewPr>
    <p:cSldViewPr snapToGrid="0">
      <p:cViewPr varScale="1">
        <p:scale>
          <a:sx n="61" d="100"/>
          <a:sy n="61" d="100"/>
        </p:scale>
        <p:origin x="1170" y="78"/>
      </p:cViewPr>
      <p:guideLst>
        <p:guide orient="horz" pos="2160"/>
        <p:guide pos="3840"/>
      </p:guideLst>
    </p:cSldViewPr>
  </p:slideViewPr>
  <p:notesTextViewPr>
    <p:cViewPr>
      <p:scale>
        <a:sx n="1" d="1"/>
        <a:sy n="1" d="1"/>
      </p:scale>
      <p:origin x="0" y="0"/>
    </p:cViewPr>
  </p:notesTextViewPr>
  <p:notesViewPr>
    <p:cSldViewPr snapToGrid="0">
      <p:cViewPr varScale="1">
        <p:scale>
          <a:sx n="88" d="100"/>
          <a:sy n="88" d="100"/>
        </p:scale>
        <p:origin x="3822" y="10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hu-HU"/>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2090794-6BC2-4F24-BA6E-3611D9799407}" type="datetimeFigureOut">
              <a:rPr lang="hu-HU" smtClean="0"/>
              <a:t>2019. 02. 28.</a:t>
            </a:fld>
            <a:endParaRPr lang="hu-HU"/>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hu-HU"/>
              <a:t>http://slideist.com/index_.html</a:t>
            </a: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F5897FE-58C4-4877-8289-3D632D009292}" type="slidenum">
              <a:rPr lang="hu-HU" smtClean="0"/>
              <a:t>‹nº›</a:t>
            </a:fld>
            <a:endParaRPr lang="hu-HU"/>
          </a:p>
        </p:txBody>
      </p:sp>
    </p:spTree>
    <p:extLst>
      <p:ext uri="{BB962C8B-B14F-4D97-AF65-F5344CB8AC3E}">
        <p14:creationId xmlns:p14="http://schemas.microsoft.com/office/powerpoint/2010/main" val="972453991"/>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hu-H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8E12942-9543-4646-A6BF-81AB3457998B}" type="datetimeFigureOut">
              <a:rPr lang="hu-HU" smtClean="0"/>
              <a:t>2019. 02. 28.</a:t>
            </a:fld>
            <a:endParaRPr lang="hu-H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hu-H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u-H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r>
              <a:rPr lang="hu-HU"/>
              <a:t>http://slideist.com/index_.html</a:t>
            </a: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4304892-B9D8-4EC3-BC48-8EC8F7C3A0AF}" type="slidenum">
              <a:rPr lang="hu-HU" smtClean="0"/>
              <a:t>‹nº›</a:t>
            </a:fld>
            <a:endParaRPr lang="hu-HU"/>
          </a:p>
        </p:txBody>
      </p:sp>
    </p:spTree>
    <p:extLst>
      <p:ext uri="{BB962C8B-B14F-4D97-AF65-F5344CB8AC3E}">
        <p14:creationId xmlns:p14="http://schemas.microsoft.com/office/powerpoint/2010/main" val="41680898"/>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PT" dirty="0"/>
              <a:t>Esta dissertação de mestrado tem como tema a Gestão Dinâmica de </a:t>
            </a:r>
            <a:r>
              <a:rPr lang="pt-PT" dirty="0" err="1"/>
              <a:t>Micro-serviços</a:t>
            </a:r>
            <a:r>
              <a:rPr lang="pt-PT" dirty="0"/>
              <a:t> na </a:t>
            </a:r>
            <a:r>
              <a:rPr lang="pt-PT" dirty="0" err="1"/>
              <a:t>Cloud</a:t>
            </a:r>
            <a:r>
              <a:rPr lang="pt-PT" dirty="0"/>
              <a:t> e </a:t>
            </a:r>
            <a:r>
              <a:rPr lang="pt-PT" dirty="0" err="1"/>
              <a:t>Edge</a:t>
            </a:r>
            <a:r>
              <a:rPr lang="pt-PT" dirty="0"/>
              <a:t>.</a:t>
            </a:r>
          </a:p>
        </p:txBody>
      </p:sp>
      <p:sp>
        <p:nvSpPr>
          <p:cNvPr id="4" name="Marcador de Posição do Rodapé 3"/>
          <p:cNvSpPr>
            <a:spLocks noGrp="1"/>
          </p:cNvSpPr>
          <p:nvPr>
            <p:ph type="ftr" sz="quarter" idx="4"/>
          </p:nvPr>
        </p:nvSpPr>
        <p:spPr/>
        <p:txBody>
          <a:bodyPr/>
          <a:lstStyle/>
          <a:p>
            <a:r>
              <a:rPr lang="hu-HU"/>
              <a:t>http://slideist.com/index_.html</a:t>
            </a:r>
          </a:p>
        </p:txBody>
      </p:sp>
      <p:sp>
        <p:nvSpPr>
          <p:cNvPr id="5" name="Marcador de Posição do Número do Diapositivo 4"/>
          <p:cNvSpPr>
            <a:spLocks noGrp="1"/>
          </p:cNvSpPr>
          <p:nvPr>
            <p:ph type="sldNum" sz="quarter" idx="5"/>
          </p:nvPr>
        </p:nvSpPr>
        <p:spPr/>
        <p:txBody>
          <a:bodyPr/>
          <a:lstStyle/>
          <a:p>
            <a:fld id="{74304892-B9D8-4EC3-BC48-8EC8F7C3A0AF}" type="slidenum">
              <a:rPr lang="hu-HU" smtClean="0"/>
              <a:t>1</a:t>
            </a:fld>
            <a:endParaRPr lang="hu-HU"/>
          </a:p>
        </p:txBody>
      </p:sp>
    </p:spTree>
    <p:extLst>
      <p:ext uri="{BB962C8B-B14F-4D97-AF65-F5344CB8AC3E}">
        <p14:creationId xmlns:p14="http://schemas.microsoft.com/office/powerpoint/2010/main" val="12486148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r>
              <a:rPr lang="pt-PT" dirty="0"/>
              <a:t>O último aspeto da gestão aborda o propósito da utilização dos recursos, onde são consideradas as propriedades funcionais, ou seja, o uso da capacidade de computação/armazenamento/</a:t>
            </a:r>
            <a:r>
              <a:rPr lang="pt-PT" dirty="0" err="1"/>
              <a:t>etc</a:t>
            </a:r>
            <a:r>
              <a:rPr lang="pt-PT" dirty="0"/>
              <a:t>, e as propriedades não funcionais, como o custo de migração de máquinas virtuais entre dispositivos.</a:t>
            </a:r>
          </a:p>
        </p:txBody>
      </p:sp>
      <p:sp>
        <p:nvSpPr>
          <p:cNvPr id="4" name="Marcador de Posição do Rodapé 3"/>
          <p:cNvSpPr>
            <a:spLocks noGrp="1"/>
          </p:cNvSpPr>
          <p:nvPr>
            <p:ph type="ftr" sz="quarter" idx="4"/>
          </p:nvPr>
        </p:nvSpPr>
        <p:spPr/>
        <p:txBody>
          <a:bodyPr/>
          <a:lstStyle/>
          <a:p>
            <a:r>
              <a:rPr lang="hu-HU"/>
              <a:t>http://slideist.com/index_.html</a:t>
            </a:r>
          </a:p>
        </p:txBody>
      </p:sp>
      <p:sp>
        <p:nvSpPr>
          <p:cNvPr id="5" name="Marcador de Posição do Número do Diapositivo 4"/>
          <p:cNvSpPr>
            <a:spLocks noGrp="1"/>
          </p:cNvSpPr>
          <p:nvPr>
            <p:ph type="sldNum" sz="quarter" idx="5"/>
          </p:nvPr>
        </p:nvSpPr>
        <p:spPr/>
        <p:txBody>
          <a:bodyPr/>
          <a:lstStyle/>
          <a:p>
            <a:fld id="{74304892-B9D8-4EC3-BC48-8EC8F7C3A0AF}" type="slidenum">
              <a:rPr lang="hu-HU" smtClean="0"/>
              <a:t>10</a:t>
            </a:fld>
            <a:endParaRPr lang="hu-HU"/>
          </a:p>
        </p:txBody>
      </p:sp>
    </p:spTree>
    <p:extLst>
      <p:ext uri="{BB962C8B-B14F-4D97-AF65-F5344CB8AC3E}">
        <p14:creationId xmlns:p14="http://schemas.microsoft.com/office/powerpoint/2010/main" val="25971881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PT" dirty="0"/>
              <a:t>Quanto aos </a:t>
            </a:r>
            <a:r>
              <a:rPr lang="pt-PT" dirty="0" err="1"/>
              <a:t>micro-serviços</a:t>
            </a:r>
            <a:r>
              <a:rPr lang="pt-PT" dirty="0"/>
              <a:t>, pode se dizer que a arquitetura permite desenvolver aplicações compostas por múltiplos </a:t>
            </a:r>
            <a:r>
              <a:rPr lang="pt-PT" dirty="0" err="1"/>
              <a:t>micro-serviços</a:t>
            </a:r>
            <a:r>
              <a:rPr lang="pt-PT" dirty="0"/>
              <a:t>, cada um com pequena dimensão, oferecendo uma funcionalidade única, com interfaces bem definidas e que comunicam entre si através de mensagens, tornando-os desacoplados entre si.</a:t>
            </a:r>
          </a:p>
          <a:p>
            <a:endParaRPr lang="pt-PT" dirty="0"/>
          </a:p>
        </p:txBody>
      </p:sp>
      <p:sp>
        <p:nvSpPr>
          <p:cNvPr id="4" name="Marcador de Posição do Rodapé 3"/>
          <p:cNvSpPr>
            <a:spLocks noGrp="1"/>
          </p:cNvSpPr>
          <p:nvPr>
            <p:ph type="ftr" sz="quarter" idx="4"/>
          </p:nvPr>
        </p:nvSpPr>
        <p:spPr/>
        <p:txBody>
          <a:bodyPr/>
          <a:lstStyle/>
          <a:p>
            <a:r>
              <a:rPr lang="hu-HU"/>
              <a:t>http://slideist.com/index_.html</a:t>
            </a:r>
          </a:p>
        </p:txBody>
      </p:sp>
      <p:sp>
        <p:nvSpPr>
          <p:cNvPr id="5" name="Marcador de Posição do Número do Diapositivo 4"/>
          <p:cNvSpPr>
            <a:spLocks noGrp="1"/>
          </p:cNvSpPr>
          <p:nvPr>
            <p:ph type="sldNum" sz="quarter" idx="5"/>
          </p:nvPr>
        </p:nvSpPr>
        <p:spPr/>
        <p:txBody>
          <a:bodyPr/>
          <a:lstStyle/>
          <a:p>
            <a:fld id="{74304892-B9D8-4EC3-BC48-8EC8F7C3A0AF}" type="slidenum">
              <a:rPr lang="hu-HU" smtClean="0"/>
              <a:t>11</a:t>
            </a:fld>
            <a:endParaRPr lang="hu-HU"/>
          </a:p>
        </p:txBody>
      </p:sp>
    </p:spTree>
    <p:extLst>
      <p:ext uri="{BB962C8B-B14F-4D97-AF65-F5344CB8AC3E}">
        <p14:creationId xmlns:p14="http://schemas.microsoft.com/office/powerpoint/2010/main" val="21640246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PT" dirty="0"/>
              <a:t>Os recursos limitados dos dispositivos na periferia implicam que o uso de aplicações monolíticas (que são tipicamente de grandes dimensões), não é a melhor opção, quer pelo custo da sua migração e/ou replicação, quer pela impossibilidade de alojar as aplicações nesses nós.</a:t>
            </a:r>
            <a:br>
              <a:rPr lang="pt-PT" dirty="0"/>
            </a:br>
            <a:r>
              <a:rPr lang="pt-PT" dirty="0"/>
              <a:t>O uso de aplicações compostas por </a:t>
            </a:r>
            <a:r>
              <a:rPr lang="pt-PT" dirty="0" err="1"/>
              <a:t>micro-serviços</a:t>
            </a:r>
            <a:r>
              <a:rPr lang="pt-PT" dirty="0"/>
              <a:t> permite haver uma gestão mais eficiente dos recursos na periferia, devido aos </a:t>
            </a:r>
            <a:r>
              <a:rPr lang="pt-PT" dirty="0" err="1"/>
              <a:t>micro-serviços</a:t>
            </a:r>
            <a:r>
              <a:rPr lang="pt-PT" dirty="0"/>
              <a:t> serem de pequena dimensão e </a:t>
            </a:r>
            <a:r>
              <a:rPr lang="pt-PT" dirty="0" err="1"/>
              <a:t>desacopolados</a:t>
            </a:r>
            <a:r>
              <a:rPr lang="pt-PT" dirty="0"/>
              <a:t> entre si.</a:t>
            </a:r>
          </a:p>
        </p:txBody>
      </p:sp>
      <p:sp>
        <p:nvSpPr>
          <p:cNvPr id="4" name="Marcador de Posição do Rodapé 3"/>
          <p:cNvSpPr>
            <a:spLocks noGrp="1"/>
          </p:cNvSpPr>
          <p:nvPr>
            <p:ph type="ftr" sz="quarter" idx="4"/>
          </p:nvPr>
        </p:nvSpPr>
        <p:spPr/>
        <p:txBody>
          <a:bodyPr/>
          <a:lstStyle/>
          <a:p>
            <a:r>
              <a:rPr lang="hu-HU"/>
              <a:t>http://slideist.com/index_.html</a:t>
            </a:r>
          </a:p>
        </p:txBody>
      </p:sp>
      <p:sp>
        <p:nvSpPr>
          <p:cNvPr id="5" name="Marcador de Posição do Número do Diapositivo 4"/>
          <p:cNvSpPr>
            <a:spLocks noGrp="1"/>
          </p:cNvSpPr>
          <p:nvPr>
            <p:ph type="sldNum" sz="quarter" idx="5"/>
          </p:nvPr>
        </p:nvSpPr>
        <p:spPr/>
        <p:txBody>
          <a:bodyPr/>
          <a:lstStyle/>
          <a:p>
            <a:fld id="{74304892-B9D8-4EC3-BC48-8EC8F7C3A0AF}" type="slidenum">
              <a:rPr lang="hu-HU" smtClean="0"/>
              <a:t>12</a:t>
            </a:fld>
            <a:endParaRPr lang="hu-HU"/>
          </a:p>
        </p:txBody>
      </p:sp>
    </p:spTree>
    <p:extLst>
      <p:ext uri="{BB962C8B-B14F-4D97-AF65-F5344CB8AC3E}">
        <p14:creationId xmlns:p14="http://schemas.microsoft.com/office/powerpoint/2010/main" val="27518848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r>
              <a:rPr lang="pt-PT" dirty="0"/>
              <a:t>Dito isto, podemos concluir que </a:t>
            </a:r>
            <a:r>
              <a:rPr lang="pt-PT" dirty="0">
                <a:solidFill>
                  <a:schemeClr val="tx1"/>
                </a:solidFill>
              </a:rPr>
              <a:t>a </a:t>
            </a:r>
            <a:r>
              <a:rPr lang="pt-PT" dirty="0">
                <a:solidFill>
                  <a:srgbClr val="FDFDFD"/>
                </a:solidFill>
              </a:rPr>
              <a:t>gestão de</a:t>
            </a:r>
            <a:r>
              <a:rPr lang="pt-PT" dirty="0"/>
              <a:t> um número elevado de </a:t>
            </a:r>
            <a:r>
              <a:rPr lang="pt-PT" dirty="0" err="1"/>
              <a:t>micro-serviços</a:t>
            </a:r>
            <a:r>
              <a:rPr lang="pt-PT" dirty="0"/>
              <a:t>, alojados em estruturas heterógenas na </a:t>
            </a:r>
            <a:r>
              <a:rPr lang="pt-PT" dirty="0" err="1"/>
              <a:t>cloud</a:t>
            </a:r>
            <a:r>
              <a:rPr lang="pt-PT" dirty="0"/>
              <a:t> e </a:t>
            </a:r>
            <a:r>
              <a:rPr lang="pt-PT" dirty="0" err="1"/>
              <a:t>edge</a:t>
            </a:r>
            <a:r>
              <a:rPr lang="pt-PT" dirty="0"/>
              <a:t>, e com um número de utilizadores variável, </a:t>
            </a:r>
            <a:r>
              <a:rPr lang="pt-PT" dirty="0">
                <a:solidFill>
                  <a:srgbClr val="FDFDFD"/>
                </a:solidFill>
              </a:rPr>
              <a:t>é de extrema complexidade, requerendo mecanismos de gestão automática.</a:t>
            </a:r>
            <a:endParaRPr lang="pt-PT" dirty="0"/>
          </a:p>
        </p:txBody>
      </p:sp>
      <p:sp>
        <p:nvSpPr>
          <p:cNvPr id="4" name="Marcador de Posição do Rodapé 3"/>
          <p:cNvSpPr>
            <a:spLocks noGrp="1"/>
          </p:cNvSpPr>
          <p:nvPr>
            <p:ph type="ftr" sz="quarter" idx="4"/>
          </p:nvPr>
        </p:nvSpPr>
        <p:spPr/>
        <p:txBody>
          <a:bodyPr/>
          <a:lstStyle/>
          <a:p>
            <a:r>
              <a:rPr lang="hu-HU"/>
              <a:t>http://slideist.com/index_.html</a:t>
            </a:r>
          </a:p>
        </p:txBody>
      </p:sp>
      <p:sp>
        <p:nvSpPr>
          <p:cNvPr id="5" name="Marcador de Posição do Número do Diapositivo 4"/>
          <p:cNvSpPr>
            <a:spLocks noGrp="1"/>
          </p:cNvSpPr>
          <p:nvPr>
            <p:ph type="sldNum" sz="quarter" idx="5"/>
          </p:nvPr>
        </p:nvSpPr>
        <p:spPr/>
        <p:txBody>
          <a:bodyPr/>
          <a:lstStyle/>
          <a:p>
            <a:fld id="{74304892-B9D8-4EC3-BC48-8EC8F7C3A0AF}" type="slidenum">
              <a:rPr lang="hu-HU" smtClean="0"/>
              <a:t>13</a:t>
            </a:fld>
            <a:endParaRPr lang="hu-HU"/>
          </a:p>
        </p:txBody>
      </p:sp>
    </p:spTree>
    <p:extLst>
      <p:ext uri="{BB962C8B-B14F-4D97-AF65-F5344CB8AC3E}">
        <p14:creationId xmlns:p14="http://schemas.microsoft.com/office/powerpoint/2010/main" val="17209700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r>
              <a:rPr lang="pt-PT" dirty="0"/>
              <a:t>Portanto, o problema que esta dissertação pretende abordar é</a:t>
            </a:r>
            <a:r>
              <a:rPr lang="pt-PT" dirty="0">
                <a:solidFill>
                  <a:schemeClr val="tx1"/>
                </a:solidFill>
              </a:rPr>
              <a:t> a implementação e validação de um sistema com suporte automático de gestão de </a:t>
            </a:r>
            <a:r>
              <a:rPr lang="pt-PT" dirty="0" err="1">
                <a:solidFill>
                  <a:schemeClr val="tx1"/>
                </a:solidFill>
              </a:rPr>
              <a:t>micro-serviços</a:t>
            </a:r>
            <a:r>
              <a:rPr lang="pt-PT" dirty="0">
                <a:solidFill>
                  <a:schemeClr val="tx1"/>
                </a:solidFill>
              </a:rPr>
              <a:t>. Que podem ser independentes, ou relacionados através da troca de mensagens.</a:t>
            </a:r>
          </a:p>
          <a:p>
            <a:r>
              <a:rPr lang="pt-PT" dirty="0">
                <a:solidFill>
                  <a:schemeClr val="tx1"/>
                </a:solidFill>
              </a:rPr>
              <a:t>E de acordo com o estado utilização dos serviços e da carga computacional nos nós da infraestrutura. </a:t>
            </a:r>
          </a:p>
          <a:p>
            <a:r>
              <a:rPr lang="pt-PT" dirty="0">
                <a:solidFill>
                  <a:schemeClr val="tx1"/>
                </a:solidFill>
              </a:rPr>
              <a:t>Isto com o objetivo de diminuir o tempo de resposta aos clientes das aplicações e tendo em consideração a capacidade e eficiência de utilização dos recursos.</a:t>
            </a:r>
            <a:endParaRPr lang="pt-PT" dirty="0">
              <a:solidFill>
                <a:srgbClr val="FDFDFD"/>
              </a:solidFill>
            </a:endParaRPr>
          </a:p>
          <a:p>
            <a:endParaRPr lang="pt-PT" dirty="0"/>
          </a:p>
        </p:txBody>
      </p:sp>
      <p:sp>
        <p:nvSpPr>
          <p:cNvPr id="4" name="Marcador de Posição do Rodapé 3"/>
          <p:cNvSpPr>
            <a:spLocks noGrp="1"/>
          </p:cNvSpPr>
          <p:nvPr>
            <p:ph type="ftr" sz="quarter" idx="4"/>
          </p:nvPr>
        </p:nvSpPr>
        <p:spPr/>
        <p:txBody>
          <a:bodyPr/>
          <a:lstStyle/>
          <a:p>
            <a:r>
              <a:rPr lang="hu-HU"/>
              <a:t>http://slideist.com/index_.html</a:t>
            </a:r>
          </a:p>
        </p:txBody>
      </p:sp>
      <p:sp>
        <p:nvSpPr>
          <p:cNvPr id="5" name="Marcador de Posição do Número do Diapositivo 4"/>
          <p:cNvSpPr>
            <a:spLocks noGrp="1"/>
          </p:cNvSpPr>
          <p:nvPr>
            <p:ph type="sldNum" sz="quarter" idx="5"/>
          </p:nvPr>
        </p:nvSpPr>
        <p:spPr/>
        <p:txBody>
          <a:bodyPr/>
          <a:lstStyle/>
          <a:p>
            <a:fld id="{74304892-B9D8-4EC3-BC48-8EC8F7C3A0AF}" type="slidenum">
              <a:rPr lang="hu-HU" smtClean="0"/>
              <a:t>14</a:t>
            </a:fld>
            <a:endParaRPr lang="hu-HU"/>
          </a:p>
        </p:txBody>
      </p:sp>
    </p:spTree>
    <p:extLst>
      <p:ext uri="{BB962C8B-B14F-4D97-AF65-F5344CB8AC3E}">
        <p14:creationId xmlns:p14="http://schemas.microsoft.com/office/powerpoint/2010/main" val="17209700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PT" dirty="0"/>
              <a:t>Como objetivos do sistema temos:</a:t>
            </a:r>
          </a:p>
          <a:p>
            <a:pPr marL="0" marR="0" lvl="0" indent="0" algn="l" defTabSz="914400" rtl="0" eaLnBrk="1" fontAlgn="auto" latinLnBrk="0" hangingPunct="1">
              <a:lnSpc>
                <a:spcPct val="100000"/>
              </a:lnSpc>
              <a:spcBef>
                <a:spcPts val="0"/>
              </a:spcBef>
              <a:spcAft>
                <a:spcPts val="0"/>
              </a:spcAft>
              <a:buClrTx/>
              <a:buSzTx/>
              <a:buFontTx/>
              <a:buNone/>
              <a:tabLst/>
              <a:defRPr/>
            </a:pPr>
            <a:r>
              <a:rPr lang="pt-PT" dirty="0"/>
              <a:t>1. O sistema deve ser capaz de fazer a gestão das </a:t>
            </a:r>
            <a:r>
              <a:rPr lang="pt-PT" sz="1200" dirty="0"/>
              <a:t>migrações e replicações de </a:t>
            </a:r>
            <a:r>
              <a:rPr lang="pt-PT" sz="1200" dirty="0" err="1"/>
              <a:t>micro-serviços</a:t>
            </a:r>
            <a:r>
              <a:rPr lang="pt-PT" sz="1200" dirty="0"/>
              <a:t> da </a:t>
            </a:r>
            <a:r>
              <a:rPr lang="pt-PT" sz="1200" dirty="0" err="1"/>
              <a:t>cloud</a:t>
            </a:r>
            <a:r>
              <a:rPr lang="pt-PT" sz="1200" dirty="0"/>
              <a:t> para a </a:t>
            </a:r>
            <a:r>
              <a:rPr lang="pt-PT" sz="1200" dirty="0" err="1"/>
              <a:t>edge</a:t>
            </a:r>
            <a:r>
              <a:rPr lang="pt-PT" sz="1200" dirty="0"/>
              <a:t>, e vice versa. Respondendo a questões do género: quais, quando e para onde migrar os serviços. </a:t>
            </a:r>
          </a:p>
          <a:p>
            <a:pPr marL="0" marR="0" lvl="0" indent="0" algn="l" defTabSz="914400" rtl="0" eaLnBrk="1" fontAlgn="auto" latinLnBrk="0" hangingPunct="1">
              <a:lnSpc>
                <a:spcPct val="100000"/>
              </a:lnSpc>
              <a:spcBef>
                <a:spcPts val="0"/>
              </a:spcBef>
              <a:spcAft>
                <a:spcPts val="0"/>
              </a:spcAft>
              <a:buClrTx/>
              <a:buSzTx/>
              <a:buFontTx/>
              <a:buNone/>
              <a:tabLst/>
              <a:defRPr/>
            </a:pPr>
            <a:r>
              <a:rPr lang="pt-PT" sz="1200" dirty="0"/>
              <a:t>2. Tem de existir uma coordenação entre nós na </a:t>
            </a:r>
            <a:r>
              <a:rPr lang="pt-PT" sz="1200" dirty="0" err="1"/>
              <a:t>cloud</a:t>
            </a:r>
            <a:r>
              <a:rPr lang="pt-PT" sz="1200" dirty="0"/>
              <a:t> e na </a:t>
            </a:r>
            <a:r>
              <a:rPr lang="pt-PT" sz="1200" dirty="0" err="1"/>
              <a:t>edge</a:t>
            </a:r>
            <a:r>
              <a:rPr lang="pt-PT" sz="1200" dirty="0"/>
              <a:t>, através da troca de mensagens.</a:t>
            </a:r>
          </a:p>
          <a:p>
            <a:pPr marL="0" marR="0" lvl="0" indent="0" algn="l" defTabSz="914400" rtl="0" eaLnBrk="1" fontAlgn="auto" latinLnBrk="0" hangingPunct="1">
              <a:lnSpc>
                <a:spcPct val="100000"/>
              </a:lnSpc>
              <a:spcBef>
                <a:spcPts val="0"/>
              </a:spcBef>
              <a:spcAft>
                <a:spcPts val="0"/>
              </a:spcAft>
              <a:buClrTx/>
              <a:buSzTx/>
              <a:buFontTx/>
              <a:buNone/>
              <a:tabLst/>
              <a:defRPr/>
            </a:pPr>
            <a:r>
              <a:rPr lang="pt-PT" sz="1200" dirty="0"/>
              <a:t>3. Os componentes de gestão dos nós devem estar disponíveis no continuum </a:t>
            </a:r>
            <a:r>
              <a:rPr lang="pt-PT" sz="1200" dirty="0" err="1"/>
              <a:t>edge</a:t>
            </a:r>
            <a:r>
              <a:rPr lang="pt-PT" sz="1200" dirty="0"/>
              <a:t>/</a:t>
            </a:r>
            <a:r>
              <a:rPr lang="pt-PT" sz="1200" dirty="0" err="1"/>
              <a:t>cloud</a:t>
            </a:r>
            <a:r>
              <a:rPr lang="pt-PT" sz="1200" dirty="0"/>
              <a:t>, para reduzir a distância aos outros nós.</a:t>
            </a:r>
          </a:p>
          <a:p>
            <a:pPr marL="0" marR="0" lvl="0" indent="0" algn="l" defTabSz="914400" rtl="0" eaLnBrk="1" fontAlgn="auto" latinLnBrk="0" hangingPunct="1">
              <a:lnSpc>
                <a:spcPct val="100000"/>
              </a:lnSpc>
              <a:spcBef>
                <a:spcPts val="0"/>
              </a:spcBef>
              <a:spcAft>
                <a:spcPts val="0"/>
              </a:spcAft>
              <a:buClrTx/>
              <a:buSzTx/>
              <a:buFontTx/>
              <a:buNone/>
              <a:tabLst/>
              <a:defRPr/>
            </a:pPr>
            <a:r>
              <a:rPr lang="pt-PT" sz="1200" dirty="0"/>
              <a:t>4. Através de medição de métricas sobre o desempenho dos componentes, o sistema deve fazer uma gestão eficiente dos recursos na periferia.</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PT" dirty="0"/>
          </a:p>
          <a:p>
            <a:endParaRPr lang="pt-PT" dirty="0"/>
          </a:p>
        </p:txBody>
      </p:sp>
      <p:sp>
        <p:nvSpPr>
          <p:cNvPr id="4" name="Marcador de Posição do Rodapé 3"/>
          <p:cNvSpPr>
            <a:spLocks noGrp="1"/>
          </p:cNvSpPr>
          <p:nvPr>
            <p:ph type="ftr" sz="quarter" idx="4"/>
          </p:nvPr>
        </p:nvSpPr>
        <p:spPr/>
        <p:txBody>
          <a:bodyPr/>
          <a:lstStyle/>
          <a:p>
            <a:r>
              <a:rPr lang="hu-HU"/>
              <a:t>http://slideist.com/index_.html</a:t>
            </a:r>
          </a:p>
        </p:txBody>
      </p:sp>
      <p:sp>
        <p:nvSpPr>
          <p:cNvPr id="5" name="Marcador de Posição do Número do Diapositivo 4"/>
          <p:cNvSpPr>
            <a:spLocks noGrp="1"/>
          </p:cNvSpPr>
          <p:nvPr>
            <p:ph type="sldNum" sz="quarter" idx="5"/>
          </p:nvPr>
        </p:nvSpPr>
        <p:spPr/>
        <p:txBody>
          <a:bodyPr/>
          <a:lstStyle/>
          <a:p>
            <a:fld id="{74304892-B9D8-4EC3-BC48-8EC8F7C3A0AF}" type="slidenum">
              <a:rPr lang="hu-HU" smtClean="0"/>
              <a:t>15</a:t>
            </a:fld>
            <a:endParaRPr lang="hu-HU"/>
          </a:p>
        </p:txBody>
      </p:sp>
    </p:spTree>
    <p:extLst>
      <p:ext uri="{BB962C8B-B14F-4D97-AF65-F5344CB8AC3E}">
        <p14:creationId xmlns:p14="http://schemas.microsoft.com/office/powerpoint/2010/main" val="5326635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pPr marL="0" indent="0">
              <a:buNone/>
            </a:pPr>
            <a:r>
              <a:rPr lang="pt-PT" dirty="0"/>
              <a:t>A computação osmótica é uma solução particular para o problema de migração e/ou replicação de </a:t>
            </a:r>
            <a:r>
              <a:rPr lang="pt-PT" dirty="0" err="1"/>
              <a:t>micro-serviços</a:t>
            </a:r>
            <a:r>
              <a:rPr lang="pt-PT" dirty="0"/>
              <a:t> na </a:t>
            </a:r>
            <a:r>
              <a:rPr lang="pt-PT" dirty="0" err="1"/>
              <a:t>cloud</a:t>
            </a:r>
            <a:r>
              <a:rPr lang="pt-PT" dirty="0"/>
              <a:t> e na </a:t>
            </a:r>
            <a:r>
              <a:rPr lang="pt-PT" dirty="0" err="1"/>
              <a:t>edge</a:t>
            </a:r>
            <a:r>
              <a:rPr lang="pt-PT" dirty="0"/>
              <a:t>. Tem inspiração no processo de osmose que evidencia a migração e replicação dos serviços (onde se encontrem em maior "concentração") para os vários locais (quer na </a:t>
            </a:r>
            <a:r>
              <a:rPr lang="pt-PT" dirty="0" err="1"/>
              <a:t>cloud</a:t>
            </a:r>
            <a:r>
              <a:rPr lang="pt-PT" dirty="0"/>
              <a:t>, quer na </a:t>
            </a:r>
            <a:r>
              <a:rPr lang="pt-PT" dirty="0" err="1"/>
              <a:t>edge</a:t>
            </a:r>
            <a:r>
              <a:rPr lang="pt-PT" dirty="0"/>
              <a:t>) onde são necessários, mas escassos (ou seja, onde há menor "concentração“ de serviços). Esta analogia está em conformidade com a necessidade do sistema que pretendemos desenvolver porque um dos grandes objetivos do sistema é colocar os </a:t>
            </a:r>
            <a:r>
              <a:rPr lang="pt-PT" dirty="0" err="1"/>
              <a:t>micro-serviços</a:t>
            </a:r>
            <a:r>
              <a:rPr lang="pt-PT" dirty="0"/>
              <a:t> nos locais onde eles são mais usados.</a:t>
            </a:r>
          </a:p>
        </p:txBody>
      </p:sp>
      <p:sp>
        <p:nvSpPr>
          <p:cNvPr id="4" name="Marcador de Posição do Rodapé 3"/>
          <p:cNvSpPr>
            <a:spLocks noGrp="1"/>
          </p:cNvSpPr>
          <p:nvPr>
            <p:ph type="ftr" sz="quarter" idx="4"/>
          </p:nvPr>
        </p:nvSpPr>
        <p:spPr/>
        <p:txBody>
          <a:bodyPr/>
          <a:lstStyle/>
          <a:p>
            <a:r>
              <a:rPr lang="hu-HU"/>
              <a:t>http://slideist.com/index_.html</a:t>
            </a:r>
          </a:p>
        </p:txBody>
      </p:sp>
      <p:sp>
        <p:nvSpPr>
          <p:cNvPr id="5" name="Marcador de Posição do Número do Diapositivo 4"/>
          <p:cNvSpPr>
            <a:spLocks noGrp="1"/>
          </p:cNvSpPr>
          <p:nvPr>
            <p:ph type="sldNum" sz="quarter" idx="5"/>
          </p:nvPr>
        </p:nvSpPr>
        <p:spPr/>
        <p:txBody>
          <a:bodyPr/>
          <a:lstStyle/>
          <a:p>
            <a:fld id="{74304892-B9D8-4EC3-BC48-8EC8F7C3A0AF}" type="slidenum">
              <a:rPr lang="hu-HU" smtClean="0"/>
              <a:t>16</a:t>
            </a:fld>
            <a:endParaRPr lang="hu-HU"/>
          </a:p>
        </p:txBody>
      </p:sp>
    </p:spTree>
    <p:extLst>
      <p:ext uri="{BB962C8B-B14F-4D97-AF65-F5344CB8AC3E}">
        <p14:creationId xmlns:p14="http://schemas.microsoft.com/office/powerpoint/2010/main" val="12757806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r>
              <a:rPr lang="pt-PT" dirty="0"/>
              <a:t>O trabalho prévio, efetuado numa dissertação concluída no ano passado, propôs, como solução, uma arquitetura com as seguintes funcionalidades:</a:t>
            </a:r>
          </a:p>
          <a:p>
            <a:r>
              <a:rPr lang="pt-PT" dirty="0"/>
              <a:t>1. Ações de gestão para a replicação e migração de </a:t>
            </a:r>
            <a:r>
              <a:rPr lang="pt-PT" dirty="0" err="1"/>
              <a:t>micro-serviços</a:t>
            </a:r>
            <a:r>
              <a:rPr lang="pt-PT" dirty="0"/>
              <a:t> entre nós, com base em regras, como a % de CPU e RAM usada, e o número de bytes transferidos.</a:t>
            </a:r>
          </a:p>
          <a:p>
            <a:r>
              <a:rPr lang="pt-PT" dirty="0"/>
              <a:t>2. Funcionalidades para suporte às aplicações, como a comunicação entre </a:t>
            </a:r>
            <a:r>
              <a:rPr lang="pt-PT" dirty="0" err="1"/>
              <a:t>micro-serviços</a:t>
            </a:r>
            <a:r>
              <a:rPr lang="pt-PT" dirty="0"/>
              <a:t> e balanceamento da carga.</a:t>
            </a:r>
          </a:p>
          <a:p>
            <a:r>
              <a:rPr lang="pt-PT" dirty="0"/>
              <a:t>3. Inclusão de ações para a gestão da infraestrutura, com a adição ou remoção de nós do sistema.</a:t>
            </a:r>
          </a:p>
          <a:p>
            <a:pPr marL="0" marR="0" lvl="0" indent="0" algn="l" defTabSz="914400" rtl="0" eaLnBrk="1" fontAlgn="auto" latinLnBrk="0" hangingPunct="1">
              <a:lnSpc>
                <a:spcPct val="100000"/>
              </a:lnSpc>
              <a:spcBef>
                <a:spcPts val="0"/>
              </a:spcBef>
              <a:spcAft>
                <a:spcPts val="0"/>
              </a:spcAft>
              <a:buClrTx/>
              <a:buSzTx/>
              <a:buFontTx/>
              <a:buNone/>
              <a:tabLst/>
              <a:defRPr/>
            </a:pPr>
            <a:r>
              <a:rPr lang="pt-PT" dirty="0"/>
              <a:t>4. Gestão de nós, centralizada num centro de dados </a:t>
            </a:r>
            <a:r>
              <a:rPr lang="pt-PT" dirty="0" err="1"/>
              <a:t>cloud</a:t>
            </a:r>
            <a:r>
              <a:rPr lang="pt-PT" dirty="0"/>
              <a:t>.</a:t>
            </a:r>
          </a:p>
          <a:p>
            <a:endParaRPr lang="pt-PT" dirty="0"/>
          </a:p>
        </p:txBody>
      </p:sp>
      <p:sp>
        <p:nvSpPr>
          <p:cNvPr id="4" name="Marcador de Posição do Rodapé 3"/>
          <p:cNvSpPr>
            <a:spLocks noGrp="1"/>
          </p:cNvSpPr>
          <p:nvPr>
            <p:ph type="ftr" sz="quarter" idx="4"/>
          </p:nvPr>
        </p:nvSpPr>
        <p:spPr/>
        <p:txBody>
          <a:bodyPr/>
          <a:lstStyle/>
          <a:p>
            <a:r>
              <a:rPr lang="hu-HU"/>
              <a:t>http://slideist.com/index_.html</a:t>
            </a:r>
          </a:p>
        </p:txBody>
      </p:sp>
      <p:sp>
        <p:nvSpPr>
          <p:cNvPr id="5" name="Marcador de Posição do Número do Diapositivo 4"/>
          <p:cNvSpPr>
            <a:spLocks noGrp="1"/>
          </p:cNvSpPr>
          <p:nvPr>
            <p:ph type="sldNum" sz="quarter" idx="5"/>
          </p:nvPr>
        </p:nvSpPr>
        <p:spPr/>
        <p:txBody>
          <a:bodyPr/>
          <a:lstStyle/>
          <a:p>
            <a:fld id="{74304892-B9D8-4EC3-BC48-8EC8F7C3A0AF}" type="slidenum">
              <a:rPr lang="hu-HU" smtClean="0"/>
              <a:t>17</a:t>
            </a:fld>
            <a:endParaRPr lang="hu-HU"/>
          </a:p>
        </p:txBody>
      </p:sp>
    </p:spTree>
    <p:extLst>
      <p:ext uri="{BB962C8B-B14F-4D97-AF65-F5344CB8AC3E}">
        <p14:creationId xmlns:p14="http://schemas.microsoft.com/office/powerpoint/2010/main" val="33727538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r>
              <a:rPr lang="pt-PT" dirty="0"/>
              <a:t>A arquitetura da solução tem como componentes principais: </a:t>
            </a:r>
          </a:p>
          <a:p>
            <a:r>
              <a:rPr lang="pt-PT" dirty="0"/>
              <a:t>um conjunto de nós computacionais onde os </a:t>
            </a:r>
            <a:r>
              <a:rPr lang="pt-PT" dirty="0" err="1"/>
              <a:t>micro-serviços</a:t>
            </a:r>
            <a:r>
              <a:rPr lang="pt-PT" dirty="0"/>
              <a:t> podem executar; a componente de gestão; e os </a:t>
            </a:r>
            <a:r>
              <a:rPr lang="pt-PT" dirty="0" err="1"/>
              <a:t>micro-serviços</a:t>
            </a:r>
            <a:r>
              <a:rPr lang="pt-PT" dirty="0"/>
              <a:t> (replicados ou não) constituindo uma aplicação.</a:t>
            </a:r>
          </a:p>
          <a:p>
            <a:r>
              <a:rPr lang="pt-PT" dirty="0"/>
              <a:t>Esta arquitetura permite a gestão centralizada dos nós e a migração e/ou replicação de </a:t>
            </a:r>
            <a:r>
              <a:rPr lang="pt-PT" dirty="0" err="1"/>
              <a:t>micro-serviços</a:t>
            </a:r>
            <a:r>
              <a:rPr lang="pt-PT" dirty="0"/>
              <a:t> entre nós, com base em métricas de desempenho obtidas pelo sistema de monitorização.</a:t>
            </a:r>
          </a:p>
        </p:txBody>
      </p:sp>
      <p:sp>
        <p:nvSpPr>
          <p:cNvPr id="4" name="Marcador de Posição do Rodapé 3"/>
          <p:cNvSpPr>
            <a:spLocks noGrp="1"/>
          </p:cNvSpPr>
          <p:nvPr>
            <p:ph type="ftr" sz="quarter" idx="4"/>
          </p:nvPr>
        </p:nvSpPr>
        <p:spPr/>
        <p:txBody>
          <a:bodyPr/>
          <a:lstStyle/>
          <a:p>
            <a:r>
              <a:rPr lang="hu-HU"/>
              <a:t>http://slideist.com/index_.html</a:t>
            </a:r>
          </a:p>
        </p:txBody>
      </p:sp>
      <p:sp>
        <p:nvSpPr>
          <p:cNvPr id="5" name="Marcador de Posição do Número do Diapositivo 4"/>
          <p:cNvSpPr>
            <a:spLocks noGrp="1"/>
          </p:cNvSpPr>
          <p:nvPr>
            <p:ph type="sldNum" sz="quarter" idx="5"/>
          </p:nvPr>
        </p:nvSpPr>
        <p:spPr/>
        <p:txBody>
          <a:bodyPr/>
          <a:lstStyle/>
          <a:p>
            <a:fld id="{74304892-B9D8-4EC3-BC48-8EC8F7C3A0AF}" type="slidenum">
              <a:rPr lang="hu-HU" smtClean="0"/>
              <a:t>18</a:t>
            </a:fld>
            <a:endParaRPr lang="hu-HU"/>
          </a:p>
        </p:txBody>
      </p:sp>
    </p:spTree>
    <p:extLst>
      <p:ext uri="{BB962C8B-B14F-4D97-AF65-F5344CB8AC3E}">
        <p14:creationId xmlns:p14="http://schemas.microsoft.com/office/powerpoint/2010/main" val="10476083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PT" dirty="0"/>
              <a:t>TODO: completar este slide, mesmo que fique escondido.</a:t>
            </a:r>
          </a:p>
          <a:p>
            <a:endParaRPr lang="pt-PT" dirty="0"/>
          </a:p>
        </p:txBody>
      </p:sp>
      <p:sp>
        <p:nvSpPr>
          <p:cNvPr id="4" name="Marcador de Posição do Rodapé 3"/>
          <p:cNvSpPr>
            <a:spLocks noGrp="1"/>
          </p:cNvSpPr>
          <p:nvPr>
            <p:ph type="ftr" sz="quarter" idx="4"/>
          </p:nvPr>
        </p:nvSpPr>
        <p:spPr/>
        <p:txBody>
          <a:bodyPr/>
          <a:lstStyle/>
          <a:p>
            <a:r>
              <a:rPr lang="hu-HU"/>
              <a:t>http://slideist.com/index_.html</a:t>
            </a:r>
          </a:p>
        </p:txBody>
      </p:sp>
      <p:sp>
        <p:nvSpPr>
          <p:cNvPr id="5" name="Marcador de Posição do Número do Diapositivo 4"/>
          <p:cNvSpPr>
            <a:spLocks noGrp="1"/>
          </p:cNvSpPr>
          <p:nvPr>
            <p:ph type="sldNum" sz="quarter" idx="5"/>
          </p:nvPr>
        </p:nvSpPr>
        <p:spPr/>
        <p:txBody>
          <a:bodyPr/>
          <a:lstStyle/>
          <a:p>
            <a:fld id="{74304892-B9D8-4EC3-BC48-8EC8F7C3A0AF}" type="slidenum">
              <a:rPr lang="hu-HU" smtClean="0"/>
              <a:t>19</a:t>
            </a:fld>
            <a:endParaRPr lang="hu-HU"/>
          </a:p>
        </p:txBody>
      </p:sp>
    </p:spTree>
    <p:extLst>
      <p:ext uri="{BB962C8B-B14F-4D97-AF65-F5344CB8AC3E}">
        <p14:creationId xmlns:p14="http://schemas.microsoft.com/office/powerpoint/2010/main" val="1494943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PT" sz="1200" dirty="0"/>
              <a:t>Primeiro irei falar sobre o Contexto e Motivação da dissertação, falando sobre conteúdos relacionados com a computação em </a:t>
            </a:r>
            <a:r>
              <a:rPr lang="pt-PT" sz="1200" dirty="0" err="1"/>
              <a:t>cloud</a:t>
            </a:r>
            <a:r>
              <a:rPr lang="pt-PT" sz="1200" dirty="0"/>
              <a:t>, a computação na </a:t>
            </a:r>
            <a:r>
              <a:rPr lang="pt-PT" sz="1200" dirty="0" err="1"/>
              <a:t>edge</a:t>
            </a:r>
            <a:r>
              <a:rPr lang="pt-PT" sz="1200" dirty="0"/>
              <a:t> e a arquitetura de </a:t>
            </a:r>
            <a:r>
              <a:rPr lang="pt-PT" sz="1200" dirty="0" err="1"/>
              <a:t>micro-serviços</a:t>
            </a:r>
            <a:r>
              <a:rPr lang="pt-PT" sz="1200" dirty="0"/>
              <a:t>.</a:t>
            </a:r>
            <a:br>
              <a:rPr lang="pt-PT" sz="1200" dirty="0"/>
            </a:br>
            <a:r>
              <a:rPr lang="pt-PT" sz="1200" dirty="0"/>
              <a:t>Depois, é explicado o problema da gestão de </a:t>
            </a:r>
            <a:r>
              <a:rPr lang="pt-PT" sz="1200" dirty="0" err="1"/>
              <a:t>micro-serviços</a:t>
            </a:r>
            <a:r>
              <a:rPr lang="pt-PT" sz="1200" dirty="0"/>
              <a:t> em centros de dados </a:t>
            </a:r>
            <a:r>
              <a:rPr lang="pt-PT" sz="1200" dirty="0" err="1"/>
              <a:t>cloud</a:t>
            </a:r>
            <a:r>
              <a:rPr lang="pt-PT" sz="1200" dirty="0"/>
              <a:t> e em dispositivos na periferia da rede.</a:t>
            </a:r>
          </a:p>
          <a:p>
            <a:pPr marL="0" marR="0" lvl="0" indent="0" algn="l" defTabSz="914400" rtl="0" eaLnBrk="1" fontAlgn="auto" latinLnBrk="0" hangingPunct="1">
              <a:lnSpc>
                <a:spcPct val="100000"/>
              </a:lnSpc>
              <a:spcBef>
                <a:spcPts val="0"/>
              </a:spcBef>
              <a:spcAft>
                <a:spcPts val="0"/>
              </a:spcAft>
              <a:buClrTx/>
              <a:buSzTx/>
              <a:buFontTx/>
              <a:buNone/>
              <a:tabLst/>
              <a:defRPr/>
            </a:pPr>
            <a:r>
              <a:rPr lang="pt-PT" sz="1200" dirty="0"/>
              <a:t>E baseado disso, é explicado o problema que esta dissertação pretende abordar.</a:t>
            </a:r>
            <a:br>
              <a:rPr lang="pt-PT" sz="1200" dirty="0"/>
            </a:br>
            <a:r>
              <a:rPr lang="pt-PT" sz="1200" dirty="0"/>
              <a:t>Depois, um pouco do estado da arte relacionada com esse problema, explicando a analogia feita pela computação osmótica.</a:t>
            </a:r>
            <a:br>
              <a:rPr lang="pt-PT" dirty="0"/>
            </a:br>
            <a:r>
              <a:rPr lang="pt-PT" dirty="0"/>
              <a:t>De seguida é apresentada a arquitetura atual do sistema, que foi desenvolvida numa dissertação anterior, por um colega meu, e uma extensão com o objetivo de adaptar a arquitetura à solução pretendida.</a:t>
            </a:r>
          </a:p>
          <a:p>
            <a:r>
              <a:rPr lang="pt-PT" dirty="0"/>
              <a:t>Por último, é detalhado o plano de trabalho a realizar durante esta dissertação.</a:t>
            </a:r>
          </a:p>
        </p:txBody>
      </p:sp>
      <p:sp>
        <p:nvSpPr>
          <p:cNvPr id="4" name="Marcador de Posição do Rodapé 3"/>
          <p:cNvSpPr>
            <a:spLocks noGrp="1"/>
          </p:cNvSpPr>
          <p:nvPr>
            <p:ph type="ftr" sz="quarter" idx="4"/>
          </p:nvPr>
        </p:nvSpPr>
        <p:spPr/>
        <p:txBody>
          <a:bodyPr/>
          <a:lstStyle/>
          <a:p>
            <a:r>
              <a:rPr lang="hu-HU"/>
              <a:t>http://slideist.com/index_.html</a:t>
            </a:r>
          </a:p>
        </p:txBody>
      </p:sp>
      <p:sp>
        <p:nvSpPr>
          <p:cNvPr id="5" name="Marcador de Posição do Número do Diapositivo 4"/>
          <p:cNvSpPr>
            <a:spLocks noGrp="1"/>
          </p:cNvSpPr>
          <p:nvPr>
            <p:ph type="sldNum" sz="quarter" idx="5"/>
          </p:nvPr>
        </p:nvSpPr>
        <p:spPr/>
        <p:txBody>
          <a:bodyPr/>
          <a:lstStyle/>
          <a:p>
            <a:fld id="{74304892-B9D8-4EC3-BC48-8EC8F7C3A0AF}" type="slidenum">
              <a:rPr lang="hu-HU" smtClean="0"/>
              <a:t>2</a:t>
            </a:fld>
            <a:endParaRPr lang="hu-HU"/>
          </a:p>
        </p:txBody>
      </p:sp>
    </p:spTree>
    <p:extLst>
      <p:ext uri="{BB962C8B-B14F-4D97-AF65-F5344CB8AC3E}">
        <p14:creationId xmlns:p14="http://schemas.microsoft.com/office/powerpoint/2010/main" val="108511942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r>
              <a:rPr lang="pt-PT" dirty="0"/>
              <a:t>TODO: completar este slide, mesmo que fique escondido.</a:t>
            </a:r>
          </a:p>
        </p:txBody>
      </p:sp>
      <p:sp>
        <p:nvSpPr>
          <p:cNvPr id="4" name="Marcador de Posição do Rodapé 3"/>
          <p:cNvSpPr>
            <a:spLocks noGrp="1"/>
          </p:cNvSpPr>
          <p:nvPr>
            <p:ph type="ftr" sz="quarter" idx="4"/>
          </p:nvPr>
        </p:nvSpPr>
        <p:spPr/>
        <p:txBody>
          <a:bodyPr/>
          <a:lstStyle/>
          <a:p>
            <a:r>
              <a:rPr lang="hu-HU"/>
              <a:t>http://slideist.com/index_.html</a:t>
            </a:r>
          </a:p>
        </p:txBody>
      </p:sp>
      <p:sp>
        <p:nvSpPr>
          <p:cNvPr id="5" name="Marcador de Posição do Número do Diapositivo 4"/>
          <p:cNvSpPr>
            <a:spLocks noGrp="1"/>
          </p:cNvSpPr>
          <p:nvPr>
            <p:ph type="sldNum" sz="quarter" idx="5"/>
          </p:nvPr>
        </p:nvSpPr>
        <p:spPr/>
        <p:txBody>
          <a:bodyPr/>
          <a:lstStyle/>
          <a:p>
            <a:fld id="{74304892-B9D8-4EC3-BC48-8EC8F7C3A0AF}" type="slidenum">
              <a:rPr lang="hu-HU" smtClean="0"/>
              <a:t>20</a:t>
            </a:fld>
            <a:endParaRPr lang="hu-HU"/>
          </a:p>
        </p:txBody>
      </p:sp>
    </p:spTree>
    <p:extLst>
      <p:ext uri="{BB962C8B-B14F-4D97-AF65-F5344CB8AC3E}">
        <p14:creationId xmlns:p14="http://schemas.microsoft.com/office/powerpoint/2010/main" val="147263952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r>
              <a:rPr lang="pt-PT" dirty="0"/>
              <a:t>De 45 em 45 segundos são executadas as etapas de gestão, reconfigurando os serviços, caso necessário.</a:t>
            </a:r>
          </a:p>
          <a:p>
            <a:pPr marL="228600" indent="-228600">
              <a:buAutoNum type="arabicPeriod"/>
            </a:pPr>
            <a:r>
              <a:rPr lang="pt-PT" dirty="0"/>
              <a:t>O componente de monitorização obtém as métricas sobre as réplicas (com a % de </a:t>
            </a:r>
            <a:r>
              <a:rPr lang="pt-PT" dirty="0" err="1"/>
              <a:t>cpu</a:t>
            </a:r>
            <a:r>
              <a:rPr lang="pt-PT" dirty="0"/>
              <a:t> usada, a % de </a:t>
            </a:r>
            <a:r>
              <a:rPr lang="pt-PT" dirty="0" err="1"/>
              <a:t>ram</a:t>
            </a:r>
            <a:r>
              <a:rPr lang="pt-PT" dirty="0"/>
              <a:t> usada, o nº de bytes transferidos)</a:t>
            </a:r>
          </a:p>
          <a:p>
            <a:pPr marL="228600" indent="-228600">
              <a:buAutoNum type="arabicPeriod"/>
            </a:pPr>
            <a:r>
              <a:rPr lang="pt-PT" dirty="0"/>
              <a:t>O componente de gestão faz uma decisão das ações a executar sobre cada réplica, baseando-se nas métricas obtidas e em regras de reconfiguração.</a:t>
            </a:r>
          </a:p>
          <a:p>
            <a:pPr marL="228600" indent="-228600">
              <a:buAutoNum type="arabicPeriod"/>
            </a:pPr>
            <a:r>
              <a:rPr lang="pt-PT" dirty="0"/>
              <a:t>A parte do planeamento, onde há uma decisão única por tipo de serviço, com base nas decisões das réplicas. Esta decisão final, apenas é tomada se for feita a mesma decisão um certo número de vezes consecutivas em diferentes iterações do processo.</a:t>
            </a:r>
          </a:p>
          <a:p>
            <a:pPr marL="228600" indent="-228600">
              <a:buAutoNum type="arabicPeriod"/>
            </a:pPr>
            <a:r>
              <a:rPr lang="pt-PT" dirty="0"/>
              <a:t>E depois a parte da execução, onde há a execução da ação em si.</a:t>
            </a:r>
          </a:p>
        </p:txBody>
      </p:sp>
      <p:sp>
        <p:nvSpPr>
          <p:cNvPr id="4" name="Marcador de Posição do Rodapé 3"/>
          <p:cNvSpPr>
            <a:spLocks noGrp="1"/>
          </p:cNvSpPr>
          <p:nvPr>
            <p:ph type="ftr" sz="quarter" idx="4"/>
          </p:nvPr>
        </p:nvSpPr>
        <p:spPr/>
        <p:txBody>
          <a:bodyPr/>
          <a:lstStyle/>
          <a:p>
            <a:r>
              <a:rPr lang="hu-HU"/>
              <a:t>http://slideist.com/index_.html</a:t>
            </a:r>
          </a:p>
        </p:txBody>
      </p:sp>
      <p:sp>
        <p:nvSpPr>
          <p:cNvPr id="5" name="Marcador de Posição do Número do Diapositivo 4"/>
          <p:cNvSpPr>
            <a:spLocks noGrp="1"/>
          </p:cNvSpPr>
          <p:nvPr>
            <p:ph type="sldNum" sz="quarter" idx="5"/>
          </p:nvPr>
        </p:nvSpPr>
        <p:spPr/>
        <p:txBody>
          <a:bodyPr/>
          <a:lstStyle/>
          <a:p>
            <a:fld id="{74304892-B9D8-4EC3-BC48-8EC8F7C3A0AF}" type="slidenum">
              <a:rPr lang="hu-HU" smtClean="0"/>
              <a:t>21</a:t>
            </a:fld>
            <a:endParaRPr lang="hu-HU"/>
          </a:p>
        </p:txBody>
      </p:sp>
    </p:spTree>
    <p:extLst>
      <p:ext uri="{BB962C8B-B14F-4D97-AF65-F5344CB8AC3E}">
        <p14:creationId xmlns:p14="http://schemas.microsoft.com/office/powerpoint/2010/main" val="29455489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r>
              <a:rPr lang="pt-PT" sz="1200" b="0" i="0" u="none" strike="noStrike" kern="1200" baseline="0" dirty="0">
                <a:solidFill>
                  <a:schemeClr val="tx1"/>
                </a:solidFill>
                <a:latin typeface="+mn-lt"/>
                <a:ea typeface="+mn-ea"/>
                <a:cs typeface="+mn-cs"/>
              </a:rPr>
              <a:t>A arquitetura atual apenas permite o </a:t>
            </a:r>
            <a:r>
              <a:rPr lang="pt-PT" sz="1200" b="0" i="0" u="none" strike="noStrike" kern="1200" baseline="0" dirty="0" err="1">
                <a:solidFill>
                  <a:schemeClr val="tx1"/>
                </a:solidFill>
                <a:latin typeface="+mn-lt"/>
                <a:ea typeface="+mn-ea"/>
                <a:cs typeface="+mn-cs"/>
              </a:rPr>
              <a:t>deployment</a:t>
            </a:r>
            <a:r>
              <a:rPr lang="pt-PT" sz="1200" b="0" i="0" u="none" strike="noStrike" kern="1200" baseline="0" dirty="0">
                <a:solidFill>
                  <a:schemeClr val="tx1"/>
                </a:solidFill>
                <a:latin typeface="+mn-lt"/>
                <a:ea typeface="+mn-ea"/>
                <a:cs typeface="+mn-cs"/>
              </a:rPr>
              <a:t> de aplicações na </a:t>
            </a:r>
            <a:r>
              <a:rPr lang="pt-PT" sz="1200" b="0" i="0" u="none" strike="noStrike" kern="1200" baseline="0" dirty="0" err="1">
                <a:solidFill>
                  <a:schemeClr val="tx1"/>
                </a:solidFill>
                <a:latin typeface="+mn-lt"/>
                <a:ea typeface="+mn-ea"/>
                <a:cs typeface="+mn-cs"/>
              </a:rPr>
              <a:t>cloud</a:t>
            </a:r>
            <a:r>
              <a:rPr lang="pt-PT" sz="1200" b="0" i="0" u="none" strike="noStrike" kern="1200" baseline="0" dirty="0">
                <a:solidFill>
                  <a:schemeClr val="tx1"/>
                </a:solidFill>
                <a:latin typeface="+mn-lt"/>
                <a:ea typeface="+mn-ea"/>
                <a:cs typeface="+mn-cs"/>
              </a:rPr>
              <a:t>.</a:t>
            </a:r>
          </a:p>
          <a:p>
            <a:r>
              <a:rPr lang="pt-PT" sz="1200" b="0" i="0" u="none" strike="noStrike" kern="1200" baseline="0" dirty="0">
                <a:solidFill>
                  <a:schemeClr val="tx1"/>
                </a:solidFill>
                <a:latin typeface="+mn-lt"/>
                <a:ea typeface="+mn-ea"/>
                <a:cs typeface="+mn-cs"/>
              </a:rPr>
              <a:t>A extensão a fazer vai permitir a definição de uma configuração inicial que contemple nós na </a:t>
            </a:r>
            <a:r>
              <a:rPr lang="pt-PT" sz="1200" b="0" i="0" u="none" strike="noStrike" kern="1200" baseline="0" dirty="0" err="1">
                <a:solidFill>
                  <a:schemeClr val="tx1"/>
                </a:solidFill>
                <a:latin typeface="+mn-lt"/>
                <a:ea typeface="+mn-ea"/>
                <a:cs typeface="+mn-cs"/>
              </a:rPr>
              <a:t>cloud</a:t>
            </a:r>
            <a:r>
              <a:rPr lang="pt-PT" sz="1200" b="0" i="0" u="none" strike="noStrike" kern="1200" baseline="0" dirty="0">
                <a:solidFill>
                  <a:schemeClr val="tx1"/>
                </a:solidFill>
                <a:latin typeface="+mn-lt"/>
                <a:ea typeface="+mn-ea"/>
                <a:cs typeface="+mn-cs"/>
              </a:rPr>
              <a:t> e nós na </a:t>
            </a:r>
            <a:r>
              <a:rPr lang="pt-PT" sz="1200" b="0" i="0" u="none" strike="noStrike" kern="1200" baseline="0" dirty="0" err="1">
                <a:solidFill>
                  <a:schemeClr val="tx1"/>
                </a:solidFill>
                <a:latin typeface="+mn-lt"/>
                <a:ea typeface="+mn-ea"/>
                <a:cs typeface="+mn-cs"/>
              </a:rPr>
              <a:t>edge</a:t>
            </a:r>
            <a:r>
              <a:rPr lang="pt-PT" sz="1200" b="0" i="0" u="none" strike="noStrike" kern="1200" baseline="0" dirty="0">
                <a:solidFill>
                  <a:schemeClr val="tx1"/>
                </a:solidFill>
                <a:latin typeface="+mn-lt"/>
                <a:ea typeface="+mn-ea"/>
                <a:cs typeface="+mn-cs"/>
              </a:rPr>
              <a:t>, em vez da configuração inicial atualmente considerada, que só inclui nós da </a:t>
            </a:r>
            <a:r>
              <a:rPr lang="pt-PT" sz="1200" b="0" i="0" u="none" strike="noStrike" kern="1200" baseline="0" dirty="0" err="1">
                <a:solidFill>
                  <a:schemeClr val="tx1"/>
                </a:solidFill>
                <a:latin typeface="+mn-lt"/>
                <a:ea typeface="+mn-ea"/>
                <a:cs typeface="+mn-cs"/>
              </a:rPr>
              <a:t>cloud</a:t>
            </a:r>
            <a:endParaRPr lang="pt-PT" dirty="0"/>
          </a:p>
        </p:txBody>
      </p:sp>
      <p:sp>
        <p:nvSpPr>
          <p:cNvPr id="4" name="Marcador de Posição do Rodapé 3"/>
          <p:cNvSpPr>
            <a:spLocks noGrp="1"/>
          </p:cNvSpPr>
          <p:nvPr>
            <p:ph type="ftr" sz="quarter" idx="4"/>
          </p:nvPr>
        </p:nvSpPr>
        <p:spPr/>
        <p:txBody>
          <a:bodyPr/>
          <a:lstStyle/>
          <a:p>
            <a:r>
              <a:rPr lang="hu-HU"/>
              <a:t>http://slideist.com/index_.html</a:t>
            </a:r>
          </a:p>
        </p:txBody>
      </p:sp>
      <p:sp>
        <p:nvSpPr>
          <p:cNvPr id="5" name="Marcador de Posição do Número do Diapositivo 4"/>
          <p:cNvSpPr>
            <a:spLocks noGrp="1"/>
          </p:cNvSpPr>
          <p:nvPr>
            <p:ph type="sldNum" sz="quarter" idx="5"/>
          </p:nvPr>
        </p:nvSpPr>
        <p:spPr/>
        <p:txBody>
          <a:bodyPr/>
          <a:lstStyle/>
          <a:p>
            <a:fld id="{74304892-B9D8-4EC3-BC48-8EC8F7C3A0AF}" type="slidenum">
              <a:rPr lang="hu-HU" smtClean="0"/>
              <a:t>22</a:t>
            </a:fld>
            <a:endParaRPr lang="hu-HU"/>
          </a:p>
        </p:txBody>
      </p:sp>
    </p:spTree>
    <p:extLst>
      <p:ext uri="{BB962C8B-B14F-4D97-AF65-F5344CB8AC3E}">
        <p14:creationId xmlns:p14="http://schemas.microsoft.com/office/powerpoint/2010/main" val="86860030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r>
              <a:rPr lang="pt-PT" dirty="0"/>
              <a:t>Atualmente, o sistema apenas é capaz de fazer uma réplica por serviço.</a:t>
            </a:r>
            <a:br>
              <a:rPr lang="pt-PT" dirty="0"/>
            </a:br>
            <a:r>
              <a:rPr lang="pt-PT" dirty="0"/>
              <a:t>Como extensão da arquitetura, propomos uma </a:t>
            </a:r>
            <a:r>
              <a:rPr lang="pt-PT" sz="1200" b="0" i="0" u="none" strike="noStrike" kern="1200" baseline="0" dirty="0">
                <a:solidFill>
                  <a:schemeClr val="tx1"/>
                </a:solidFill>
                <a:latin typeface="+mn-lt"/>
                <a:ea typeface="+mn-ea"/>
                <a:cs typeface="+mn-cs"/>
              </a:rPr>
              <a:t>funcionalidade para permitir a replicação de várias instâncias do mesmo serviço, em locais diferentes simultaneamente</a:t>
            </a:r>
            <a:endParaRPr lang="pt-PT" dirty="0"/>
          </a:p>
        </p:txBody>
      </p:sp>
      <p:sp>
        <p:nvSpPr>
          <p:cNvPr id="4" name="Marcador de Posição do Rodapé 3"/>
          <p:cNvSpPr>
            <a:spLocks noGrp="1"/>
          </p:cNvSpPr>
          <p:nvPr>
            <p:ph type="ftr" sz="quarter" idx="4"/>
          </p:nvPr>
        </p:nvSpPr>
        <p:spPr/>
        <p:txBody>
          <a:bodyPr/>
          <a:lstStyle/>
          <a:p>
            <a:r>
              <a:rPr lang="hu-HU"/>
              <a:t>http://slideist.com/index_.html</a:t>
            </a:r>
          </a:p>
        </p:txBody>
      </p:sp>
      <p:sp>
        <p:nvSpPr>
          <p:cNvPr id="5" name="Marcador de Posição do Número do Diapositivo 4"/>
          <p:cNvSpPr>
            <a:spLocks noGrp="1"/>
          </p:cNvSpPr>
          <p:nvPr>
            <p:ph type="sldNum" sz="quarter" idx="5"/>
          </p:nvPr>
        </p:nvSpPr>
        <p:spPr/>
        <p:txBody>
          <a:bodyPr/>
          <a:lstStyle/>
          <a:p>
            <a:fld id="{74304892-B9D8-4EC3-BC48-8EC8F7C3A0AF}" type="slidenum">
              <a:rPr lang="hu-HU" smtClean="0"/>
              <a:t>23</a:t>
            </a:fld>
            <a:endParaRPr lang="hu-HU"/>
          </a:p>
        </p:txBody>
      </p:sp>
    </p:spTree>
    <p:extLst>
      <p:ext uri="{BB962C8B-B14F-4D97-AF65-F5344CB8AC3E}">
        <p14:creationId xmlns:p14="http://schemas.microsoft.com/office/powerpoint/2010/main" val="13383373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r>
              <a:rPr lang="pt-PT" dirty="0"/>
              <a:t>Atualmente, o sistema de gestão faz a migração com uma replicação, e depois desativa o </a:t>
            </a:r>
            <a:r>
              <a:rPr lang="pt-PT" dirty="0" err="1"/>
              <a:t>micro-serviço</a:t>
            </a:r>
            <a:r>
              <a:rPr lang="pt-PT" dirty="0"/>
              <a:t> inicial. A proposta de extensão passa por considerar a possibilidade de alterar esta forma de migração, com o objetivo de poupar alguns recursos. </a:t>
            </a:r>
          </a:p>
        </p:txBody>
      </p:sp>
      <p:sp>
        <p:nvSpPr>
          <p:cNvPr id="4" name="Marcador de Posição do Rodapé 3"/>
          <p:cNvSpPr>
            <a:spLocks noGrp="1"/>
          </p:cNvSpPr>
          <p:nvPr>
            <p:ph type="ftr" sz="quarter" idx="4"/>
          </p:nvPr>
        </p:nvSpPr>
        <p:spPr/>
        <p:txBody>
          <a:bodyPr/>
          <a:lstStyle/>
          <a:p>
            <a:r>
              <a:rPr lang="hu-HU"/>
              <a:t>http://slideist.com/index_.html</a:t>
            </a:r>
          </a:p>
        </p:txBody>
      </p:sp>
      <p:sp>
        <p:nvSpPr>
          <p:cNvPr id="5" name="Marcador de Posição do Número do Diapositivo 4"/>
          <p:cNvSpPr>
            <a:spLocks noGrp="1"/>
          </p:cNvSpPr>
          <p:nvPr>
            <p:ph type="sldNum" sz="quarter" idx="5"/>
          </p:nvPr>
        </p:nvSpPr>
        <p:spPr/>
        <p:txBody>
          <a:bodyPr/>
          <a:lstStyle/>
          <a:p>
            <a:fld id="{74304892-B9D8-4EC3-BC48-8EC8F7C3A0AF}" type="slidenum">
              <a:rPr lang="hu-HU" smtClean="0"/>
              <a:t>24</a:t>
            </a:fld>
            <a:endParaRPr lang="hu-HU"/>
          </a:p>
        </p:txBody>
      </p:sp>
    </p:spTree>
    <p:extLst>
      <p:ext uri="{BB962C8B-B14F-4D97-AF65-F5344CB8AC3E}">
        <p14:creationId xmlns:p14="http://schemas.microsoft.com/office/powerpoint/2010/main" val="105803311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PT" dirty="0"/>
              <a:t>As métricas, usadas nas decisões de gestão, consideradas atualmente, são </a:t>
            </a:r>
            <a:r>
              <a:rPr lang="pt-PT" sz="1200" b="0" i="0" u="none" strike="noStrike" kern="1200" baseline="0" dirty="0">
                <a:solidFill>
                  <a:schemeClr val="tx1"/>
                </a:solidFill>
                <a:latin typeface="+mn-lt"/>
                <a:ea typeface="+mn-ea"/>
                <a:cs typeface="+mn-cs"/>
              </a:rPr>
              <a:t>limitadas à percentagem de CPU, percentagem de RAM e número de </a:t>
            </a:r>
            <a:r>
              <a:rPr lang="pt-PT" sz="1200" b="0" i="1" u="none" strike="noStrike" kern="1200" baseline="0" dirty="0">
                <a:solidFill>
                  <a:schemeClr val="tx1"/>
                </a:solidFill>
                <a:latin typeface="+mn-lt"/>
                <a:ea typeface="+mn-ea"/>
                <a:cs typeface="+mn-cs"/>
              </a:rPr>
              <a:t>bytes </a:t>
            </a:r>
            <a:r>
              <a:rPr lang="pt-PT" sz="1200" b="0" i="0" u="none" strike="noStrike" kern="1200" baseline="0" dirty="0">
                <a:solidFill>
                  <a:schemeClr val="tx1"/>
                </a:solidFill>
                <a:latin typeface="+mn-lt"/>
                <a:ea typeface="+mn-ea"/>
                <a:cs typeface="+mn-cs"/>
              </a:rPr>
              <a:t>transferidos. Há aqui a possibilidade de explorar mais métricas, como a taxa de ocupação da rede, a localização dos dispositivos periféricos e a sua carga.</a:t>
            </a:r>
          </a:p>
          <a:p>
            <a:endParaRPr lang="pt-PT" dirty="0"/>
          </a:p>
        </p:txBody>
      </p:sp>
      <p:sp>
        <p:nvSpPr>
          <p:cNvPr id="4" name="Marcador de Posição do Rodapé 3"/>
          <p:cNvSpPr>
            <a:spLocks noGrp="1"/>
          </p:cNvSpPr>
          <p:nvPr>
            <p:ph type="ftr" sz="quarter" idx="4"/>
          </p:nvPr>
        </p:nvSpPr>
        <p:spPr/>
        <p:txBody>
          <a:bodyPr/>
          <a:lstStyle/>
          <a:p>
            <a:r>
              <a:rPr lang="hu-HU"/>
              <a:t>http://slideist.com/index_.html</a:t>
            </a:r>
          </a:p>
        </p:txBody>
      </p:sp>
      <p:sp>
        <p:nvSpPr>
          <p:cNvPr id="5" name="Marcador de Posição do Número do Diapositivo 4"/>
          <p:cNvSpPr>
            <a:spLocks noGrp="1"/>
          </p:cNvSpPr>
          <p:nvPr>
            <p:ph type="sldNum" sz="quarter" idx="5"/>
          </p:nvPr>
        </p:nvSpPr>
        <p:spPr/>
        <p:txBody>
          <a:bodyPr/>
          <a:lstStyle/>
          <a:p>
            <a:fld id="{74304892-B9D8-4EC3-BC48-8EC8F7C3A0AF}" type="slidenum">
              <a:rPr lang="hu-HU" smtClean="0"/>
              <a:t>25</a:t>
            </a:fld>
            <a:endParaRPr lang="hu-HU"/>
          </a:p>
        </p:txBody>
      </p:sp>
    </p:spTree>
    <p:extLst>
      <p:ext uri="{BB962C8B-B14F-4D97-AF65-F5344CB8AC3E}">
        <p14:creationId xmlns:p14="http://schemas.microsoft.com/office/powerpoint/2010/main" val="323166275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PT" sz="1200" b="0" i="0" u="none" strike="noStrike" kern="1200" baseline="0" dirty="0">
                <a:solidFill>
                  <a:schemeClr val="tx1"/>
                </a:solidFill>
                <a:latin typeface="+mn-lt"/>
                <a:ea typeface="+mn-ea"/>
                <a:cs typeface="+mn-cs"/>
              </a:rPr>
              <a:t>Atualmente, o sistema de gestão toma decisões de adaptação com base na carga de apenas um único serviço de cada vez. Podem ser consideradas as dependências nas comunicações entre </a:t>
            </a:r>
            <a:r>
              <a:rPr lang="pt-PT" sz="1200" b="0" i="0" u="none" strike="noStrike" kern="1200" baseline="0" dirty="0" err="1">
                <a:solidFill>
                  <a:schemeClr val="tx1"/>
                </a:solidFill>
                <a:latin typeface="+mn-lt"/>
                <a:ea typeface="+mn-ea"/>
                <a:cs typeface="+mn-cs"/>
              </a:rPr>
              <a:t>micro-serviços</a:t>
            </a:r>
            <a:r>
              <a:rPr lang="pt-PT" sz="1200" b="0" i="0" u="none" strike="noStrike" kern="1200" baseline="0" dirty="0">
                <a:solidFill>
                  <a:schemeClr val="tx1"/>
                </a:solidFill>
                <a:latin typeface="+mn-lt"/>
                <a:ea typeface="+mn-ea"/>
                <a:cs typeface="+mn-cs"/>
              </a:rPr>
              <a:t>, para reagir com mais eficiência às dependências.</a:t>
            </a:r>
          </a:p>
        </p:txBody>
      </p:sp>
      <p:sp>
        <p:nvSpPr>
          <p:cNvPr id="4" name="Marcador de Posição do Rodapé 3"/>
          <p:cNvSpPr>
            <a:spLocks noGrp="1"/>
          </p:cNvSpPr>
          <p:nvPr>
            <p:ph type="ftr" sz="quarter" idx="4"/>
          </p:nvPr>
        </p:nvSpPr>
        <p:spPr/>
        <p:txBody>
          <a:bodyPr/>
          <a:lstStyle/>
          <a:p>
            <a:r>
              <a:rPr lang="hu-HU"/>
              <a:t>http://slideist.com/index_.html</a:t>
            </a:r>
          </a:p>
        </p:txBody>
      </p:sp>
      <p:sp>
        <p:nvSpPr>
          <p:cNvPr id="5" name="Marcador de Posição do Número do Diapositivo 4"/>
          <p:cNvSpPr>
            <a:spLocks noGrp="1"/>
          </p:cNvSpPr>
          <p:nvPr>
            <p:ph type="sldNum" sz="quarter" idx="5"/>
          </p:nvPr>
        </p:nvSpPr>
        <p:spPr/>
        <p:txBody>
          <a:bodyPr/>
          <a:lstStyle/>
          <a:p>
            <a:fld id="{74304892-B9D8-4EC3-BC48-8EC8F7C3A0AF}" type="slidenum">
              <a:rPr lang="hu-HU" smtClean="0"/>
              <a:t>26</a:t>
            </a:fld>
            <a:endParaRPr lang="hu-HU"/>
          </a:p>
        </p:txBody>
      </p:sp>
    </p:spTree>
    <p:extLst>
      <p:ext uri="{BB962C8B-B14F-4D97-AF65-F5344CB8AC3E}">
        <p14:creationId xmlns:p14="http://schemas.microsoft.com/office/powerpoint/2010/main" val="260153779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PT" sz="1200" b="0" i="0" u="none" strike="noStrike" kern="1200" baseline="0" dirty="0">
                <a:solidFill>
                  <a:schemeClr val="tx1"/>
                </a:solidFill>
                <a:latin typeface="+mn-lt"/>
                <a:ea typeface="+mn-ea"/>
                <a:cs typeface="+mn-cs"/>
              </a:rPr>
              <a:t>O sistema de gestão toma decisões apenas com base nas métricas registadas no momento. Podem ser adicionados mais mecanismos de dinamismo, como por exemplo, ter em conta o pré-conhecimento de onde um serviço terá um elevado volume de acessos numa determinada altura.</a:t>
            </a:r>
          </a:p>
        </p:txBody>
      </p:sp>
      <p:sp>
        <p:nvSpPr>
          <p:cNvPr id="4" name="Marcador de Posição do Rodapé 3"/>
          <p:cNvSpPr>
            <a:spLocks noGrp="1"/>
          </p:cNvSpPr>
          <p:nvPr>
            <p:ph type="ftr" sz="quarter" idx="4"/>
          </p:nvPr>
        </p:nvSpPr>
        <p:spPr/>
        <p:txBody>
          <a:bodyPr/>
          <a:lstStyle/>
          <a:p>
            <a:r>
              <a:rPr lang="hu-HU"/>
              <a:t>http://slideist.com/index_.html</a:t>
            </a:r>
          </a:p>
        </p:txBody>
      </p:sp>
      <p:sp>
        <p:nvSpPr>
          <p:cNvPr id="5" name="Marcador de Posição do Número do Diapositivo 4"/>
          <p:cNvSpPr>
            <a:spLocks noGrp="1"/>
          </p:cNvSpPr>
          <p:nvPr>
            <p:ph type="sldNum" sz="quarter" idx="5"/>
          </p:nvPr>
        </p:nvSpPr>
        <p:spPr/>
        <p:txBody>
          <a:bodyPr/>
          <a:lstStyle/>
          <a:p>
            <a:fld id="{74304892-B9D8-4EC3-BC48-8EC8F7C3A0AF}" type="slidenum">
              <a:rPr lang="hu-HU" smtClean="0"/>
              <a:t>27</a:t>
            </a:fld>
            <a:endParaRPr lang="hu-HU"/>
          </a:p>
        </p:txBody>
      </p:sp>
    </p:spTree>
    <p:extLst>
      <p:ext uri="{BB962C8B-B14F-4D97-AF65-F5344CB8AC3E}">
        <p14:creationId xmlns:p14="http://schemas.microsoft.com/office/powerpoint/2010/main" val="426030305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r>
              <a:rPr lang="pt-PT" dirty="0"/>
              <a:t>O componente de gestão, responsável pelas decisões sobre os </a:t>
            </a:r>
            <a:r>
              <a:rPr lang="pt-PT" dirty="0" err="1"/>
              <a:t>micro-serviços</a:t>
            </a:r>
            <a:r>
              <a:rPr lang="pt-PT" dirty="0"/>
              <a:t> está centralizado</a:t>
            </a:r>
          </a:p>
          <a:p>
            <a:r>
              <a:rPr lang="pt-PT" dirty="0"/>
              <a:t>num centro de dados </a:t>
            </a:r>
            <a:r>
              <a:rPr lang="pt-PT" dirty="0" err="1"/>
              <a:t>cloud</a:t>
            </a:r>
            <a:r>
              <a:rPr lang="pt-PT" dirty="0"/>
              <a:t>, afetando negativamente o sistema, devido à distância entre os nós na periferia e o componente de gestão.</a:t>
            </a:r>
          </a:p>
          <a:p>
            <a:r>
              <a:rPr lang="pt-PT" dirty="0"/>
              <a:t>Propõem se </a:t>
            </a:r>
            <a:r>
              <a:rPr lang="pt-PT" sz="1200" dirty="0"/>
              <a:t>a migração/replicação do nó de gestão para o aproximar aos restantes nós na </a:t>
            </a:r>
            <a:r>
              <a:rPr lang="pt-PT" sz="1200" dirty="0" err="1"/>
              <a:t>edge</a:t>
            </a:r>
            <a:r>
              <a:rPr lang="pt-PT" sz="1200" dirty="0"/>
              <a:t>, criando uma gestão distribuída.</a:t>
            </a:r>
            <a:endParaRPr lang="pt-PT" dirty="0"/>
          </a:p>
        </p:txBody>
      </p:sp>
      <p:sp>
        <p:nvSpPr>
          <p:cNvPr id="4" name="Marcador de Posição do Rodapé 3"/>
          <p:cNvSpPr>
            <a:spLocks noGrp="1"/>
          </p:cNvSpPr>
          <p:nvPr>
            <p:ph type="ftr" sz="quarter" idx="4"/>
          </p:nvPr>
        </p:nvSpPr>
        <p:spPr/>
        <p:txBody>
          <a:bodyPr/>
          <a:lstStyle/>
          <a:p>
            <a:r>
              <a:rPr lang="hu-HU"/>
              <a:t>http://slideist.com/index_.html</a:t>
            </a:r>
          </a:p>
        </p:txBody>
      </p:sp>
      <p:sp>
        <p:nvSpPr>
          <p:cNvPr id="5" name="Marcador de Posição do Número do Diapositivo 4"/>
          <p:cNvSpPr>
            <a:spLocks noGrp="1"/>
          </p:cNvSpPr>
          <p:nvPr>
            <p:ph type="sldNum" sz="quarter" idx="5"/>
          </p:nvPr>
        </p:nvSpPr>
        <p:spPr/>
        <p:txBody>
          <a:bodyPr/>
          <a:lstStyle/>
          <a:p>
            <a:fld id="{74304892-B9D8-4EC3-BC48-8EC8F7C3A0AF}" type="slidenum">
              <a:rPr lang="hu-HU" smtClean="0"/>
              <a:t>28</a:t>
            </a:fld>
            <a:endParaRPr lang="hu-HU"/>
          </a:p>
        </p:txBody>
      </p:sp>
    </p:spTree>
    <p:extLst>
      <p:ext uri="{BB962C8B-B14F-4D97-AF65-F5344CB8AC3E}">
        <p14:creationId xmlns:p14="http://schemas.microsoft.com/office/powerpoint/2010/main" val="4852689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r>
              <a:rPr lang="pt-PT" dirty="0"/>
              <a:t>1. As métricas, usadas nas decisões de gestão, consideradas atualmente, são </a:t>
            </a:r>
            <a:r>
              <a:rPr lang="pt-PT" sz="1200" b="0" i="0" u="none" strike="noStrike" kern="1200" baseline="0" dirty="0">
                <a:solidFill>
                  <a:schemeClr val="tx1"/>
                </a:solidFill>
                <a:latin typeface="+mn-lt"/>
                <a:ea typeface="+mn-ea"/>
                <a:cs typeface="+mn-cs"/>
              </a:rPr>
              <a:t>limitadas à percentagem de CPU, percentagem de RAM e número de </a:t>
            </a:r>
            <a:r>
              <a:rPr lang="pt-PT" sz="1200" b="0" i="1" u="none" strike="noStrike" kern="1200" baseline="0" dirty="0">
                <a:solidFill>
                  <a:schemeClr val="tx1"/>
                </a:solidFill>
                <a:latin typeface="+mn-lt"/>
                <a:ea typeface="+mn-ea"/>
                <a:cs typeface="+mn-cs"/>
              </a:rPr>
              <a:t>bytes </a:t>
            </a:r>
            <a:r>
              <a:rPr lang="pt-PT" sz="1200" b="0" i="0" u="none" strike="noStrike" kern="1200" baseline="0" dirty="0">
                <a:solidFill>
                  <a:schemeClr val="tx1"/>
                </a:solidFill>
                <a:latin typeface="+mn-lt"/>
                <a:ea typeface="+mn-ea"/>
                <a:cs typeface="+mn-cs"/>
              </a:rPr>
              <a:t>transferidos. Há aqui a possibilidade de explorar mais métricas, como a taxa de ocupação da rede, a localização dos dispositivos periféricos e a sua carga.</a:t>
            </a:r>
          </a:p>
          <a:p>
            <a:r>
              <a:rPr lang="pt-PT" sz="1200" b="0" i="0" u="none" strike="noStrike" kern="1200" baseline="0" dirty="0">
                <a:solidFill>
                  <a:schemeClr val="tx1"/>
                </a:solidFill>
                <a:latin typeface="+mn-lt"/>
                <a:ea typeface="+mn-ea"/>
                <a:cs typeface="+mn-cs"/>
              </a:rPr>
              <a:t>2. Muitas vezes a decisão relativa a uma ação sobre um serviço afeta um conjunto de outros serviço que estão dependentes. Ao ter em conta esta interdependência entre </a:t>
            </a:r>
            <a:r>
              <a:rPr lang="pt-PT" sz="1200" b="0" i="0" u="none" strike="noStrike" kern="1200" baseline="0" dirty="0" err="1">
                <a:solidFill>
                  <a:schemeClr val="tx1"/>
                </a:solidFill>
                <a:latin typeface="+mn-lt"/>
                <a:ea typeface="+mn-ea"/>
                <a:cs typeface="+mn-cs"/>
              </a:rPr>
              <a:t>micro-serviços</a:t>
            </a:r>
            <a:r>
              <a:rPr lang="pt-PT" sz="1200" b="0" i="0" u="none" strike="noStrike" kern="1200" baseline="0" dirty="0">
                <a:solidFill>
                  <a:schemeClr val="tx1"/>
                </a:solidFill>
                <a:latin typeface="+mn-lt"/>
                <a:ea typeface="+mn-ea"/>
                <a:cs typeface="+mn-cs"/>
              </a:rPr>
              <a:t>, deverá ser possível otimizar um pouco mais o sistema.</a:t>
            </a:r>
          </a:p>
          <a:p>
            <a:r>
              <a:rPr lang="pt-PT" sz="1200" b="0" i="0" u="none" strike="noStrike" kern="1200" baseline="0" dirty="0">
                <a:solidFill>
                  <a:schemeClr val="tx1"/>
                </a:solidFill>
                <a:latin typeface="+mn-lt"/>
                <a:ea typeface="+mn-ea"/>
                <a:cs typeface="+mn-cs"/>
              </a:rPr>
              <a:t>3. Atualmente, o sistema de gestão toma decisões de adaptação com base na carga de apenas um único serviço de cada vez. Podem ser adicionados mais mecanismos de dinamismo, como por exemplo, ter em conta o pré-conhecimento de onde um serviço terá um elevado volume de acessos numa determinada altura.</a:t>
            </a:r>
          </a:p>
          <a:p>
            <a:r>
              <a:rPr lang="pt-PT" dirty="0"/>
              <a:t>4. O componente de gestão, responsável pelas decisões sobre os </a:t>
            </a:r>
            <a:r>
              <a:rPr lang="pt-PT" dirty="0" err="1"/>
              <a:t>micro-serviços</a:t>
            </a:r>
            <a:r>
              <a:rPr lang="pt-PT" dirty="0"/>
              <a:t> está centralizado</a:t>
            </a:r>
          </a:p>
          <a:p>
            <a:r>
              <a:rPr lang="pt-PT" dirty="0"/>
              <a:t>num centro de dados </a:t>
            </a:r>
            <a:r>
              <a:rPr lang="pt-PT" dirty="0" err="1"/>
              <a:t>cloud</a:t>
            </a:r>
            <a:r>
              <a:rPr lang="pt-PT" dirty="0"/>
              <a:t>, afetando negativamente o sistema, devido à distância entre os nós na periferia e o componente de gestão.</a:t>
            </a:r>
          </a:p>
        </p:txBody>
      </p:sp>
      <p:sp>
        <p:nvSpPr>
          <p:cNvPr id="4" name="Marcador de Posição do Rodapé 3"/>
          <p:cNvSpPr>
            <a:spLocks noGrp="1"/>
          </p:cNvSpPr>
          <p:nvPr>
            <p:ph type="ftr" sz="quarter" idx="4"/>
          </p:nvPr>
        </p:nvSpPr>
        <p:spPr/>
        <p:txBody>
          <a:bodyPr/>
          <a:lstStyle/>
          <a:p>
            <a:r>
              <a:rPr lang="hu-HU"/>
              <a:t>http://slideist.com/index_.html</a:t>
            </a:r>
          </a:p>
        </p:txBody>
      </p:sp>
      <p:sp>
        <p:nvSpPr>
          <p:cNvPr id="5" name="Marcador de Posição do Número do Diapositivo 4"/>
          <p:cNvSpPr>
            <a:spLocks noGrp="1"/>
          </p:cNvSpPr>
          <p:nvPr>
            <p:ph type="sldNum" sz="quarter" idx="5"/>
          </p:nvPr>
        </p:nvSpPr>
        <p:spPr/>
        <p:txBody>
          <a:bodyPr/>
          <a:lstStyle/>
          <a:p>
            <a:fld id="{74304892-B9D8-4EC3-BC48-8EC8F7C3A0AF}" type="slidenum">
              <a:rPr lang="hu-HU" smtClean="0"/>
              <a:t>29</a:t>
            </a:fld>
            <a:endParaRPr lang="hu-HU"/>
          </a:p>
        </p:txBody>
      </p:sp>
    </p:spTree>
    <p:extLst>
      <p:ext uri="{BB962C8B-B14F-4D97-AF65-F5344CB8AC3E}">
        <p14:creationId xmlns:p14="http://schemas.microsoft.com/office/powerpoint/2010/main" val="35394184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PT" dirty="0"/>
              <a:t>A computação na </a:t>
            </a:r>
            <a:r>
              <a:rPr lang="pt-PT" dirty="0" err="1"/>
              <a:t>cloud</a:t>
            </a:r>
            <a:r>
              <a:rPr lang="pt-PT" dirty="0"/>
              <a:t> é um paradigma que permite usar recursos de computação, como armazenamento, computação, rede, </a:t>
            </a:r>
            <a:r>
              <a:rPr lang="pt-PT" dirty="0" err="1"/>
              <a:t>etc</a:t>
            </a:r>
            <a:r>
              <a:rPr lang="pt-PT" dirty="0"/>
              <a:t>, disponíveis em centros de dados </a:t>
            </a:r>
            <a:r>
              <a:rPr lang="pt-PT" dirty="0" err="1"/>
              <a:t>cloud</a:t>
            </a:r>
            <a:r>
              <a:rPr lang="pt-PT" dirty="0"/>
              <a:t>, a um preço utilitário, ou seja, com consumo de recursos a pedido.</a:t>
            </a:r>
            <a:br>
              <a:rPr lang="pt-PT" dirty="0"/>
            </a:br>
            <a:r>
              <a:rPr lang="pt-PT" dirty="0"/>
              <a:t>É um paradigma com várias vantagens, como o preço de consumo baixo, ou a conveniência da escalabilidade. Mas também tem algumas limitações como a dependência ao fornecedor </a:t>
            </a:r>
            <a:r>
              <a:rPr lang="pt-PT" dirty="0" err="1"/>
              <a:t>cloud</a:t>
            </a:r>
            <a:r>
              <a:rPr lang="pt-PT" dirty="0"/>
              <a:t>, a imprevisibilidade do desempenho das aplicações, ou a segurança da informação armazenada e processada nos centros de dados.</a:t>
            </a:r>
          </a:p>
        </p:txBody>
      </p:sp>
      <p:sp>
        <p:nvSpPr>
          <p:cNvPr id="4" name="Marcador de Posição do Rodapé 3"/>
          <p:cNvSpPr>
            <a:spLocks noGrp="1"/>
          </p:cNvSpPr>
          <p:nvPr>
            <p:ph type="ftr" sz="quarter" idx="4"/>
          </p:nvPr>
        </p:nvSpPr>
        <p:spPr/>
        <p:txBody>
          <a:bodyPr/>
          <a:lstStyle/>
          <a:p>
            <a:r>
              <a:rPr lang="hu-HU"/>
              <a:t>http://slideist.com/index_.html</a:t>
            </a:r>
          </a:p>
        </p:txBody>
      </p:sp>
      <p:sp>
        <p:nvSpPr>
          <p:cNvPr id="5" name="Marcador de Posição do Número do Diapositivo 4"/>
          <p:cNvSpPr>
            <a:spLocks noGrp="1"/>
          </p:cNvSpPr>
          <p:nvPr>
            <p:ph type="sldNum" sz="quarter" idx="5"/>
          </p:nvPr>
        </p:nvSpPr>
        <p:spPr/>
        <p:txBody>
          <a:bodyPr/>
          <a:lstStyle/>
          <a:p>
            <a:fld id="{74304892-B9D8-4EC3-BC48-8EC8F7C3A0AF}" type="slidenum">
              <a:rPr lang="hu-HU" smtClean="0"/>
              <a:t>3</a:t>
            </a:fld>
            <a:endParaRPr lang="hu-HU"/>
          </a:p>
        </p:txBody>
      </p:sp>
    </p:spTree>
    <p:extLst>
      <p:ext uri="{BB962C8B-B14F-4D97-AF65-F5344CB8AC3E}">
        <p14:creationId xmlns:p14="http://schemas.microsoft.com/office/powerpoint/2010/main" val="110342701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PT" dirty="0"/>
              <a:t>Com vista a tornar o sistema mais completo, é proposta uma extensão à arquitetura:</a:t>
            </a:r>
          </a:p>
        </p:txBody>
      </p:sp>
      <p:sp>
        <p:nvSpPr>
          <p:cNvPr id="4" name="Marcador de Posição do Rodapé 3"/>
          <p:cNvSpPr>
            <a:spLocks noGrp="1"/>
          </p:cNvSpPr>
          <p:nvPr>
            <p:ph type="ftr" sz="quarter" idx="4"/>
          </p:nvPr>
        </p:nvSpPr>
        <p:spPr/>
        <p:txBody>
          <a:bodyPr/>
          <a:lstStyle/>
          <a:p>
            <a:r>
              <a:rPr lang="hu-HU"/>
              <a:t>http://slideist.com/index_.html</a:t>
            </a:r>
          </a:p>
        </p:txBody>
      </p:sp>
      <p:sp>
        <p:nvSpPr>
          <p:cNvPr id="5" name="Marcador de Posição do Número do Diapositivo 4"/>
          <p:cNvSpPr>
            <a:spLocks noGrp="1"/>
          </p:cNvSpPr>
          <p:nvPr>
            <p:ph type="sldNum" sz="quarter" idx="5"/>
          </p:nvPr>
        </p:nvSpPr>
        <p:spPr/>
        <p:txBody>
          <a:bodyPr/>
          <a:lstStyle/>
          <a:p>
            <a:fld id="{74304892-B9D8-4EC3-BC48-8EC8F7C3A0AF}" type="slidenum">
              <a:rPr lang="hu-HU" smtClean="0"/>
              <a:t>30</a:t>
            </a:fld>
            <a:endParaRPr lang="hu-HU"/>
          </a:p>
        </p:txBody>
      </p:sp>
    </p:spTree>
    <p:extLst>
      <p:ext uri="{BB962C8B-B14F-4D97-AF65-F5344CB8AC3E}">
        <p14:creationId xmlns:p14="http://schemas.microsoft.com/office/powerpoint/2010/main" val="51439918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r>
              <a:rPr lang="pt-PT" sz="1200" b="0" i="0" u="none" strike="noStrike" kern="1200" baseline="0" dirty="0">
                <a:solidFill>
                  <a:schemeClr val="tx1"/>
                </a:solidFill>
                <a:latin typeface="+mn-lt"/>
                <a:ea typeface="+mn-ea"/>
                <a:cs typeface="+mn-cs"/>
              </a:rPr>
              <a:t>Quanto à avaliação e validação do trabalho efetuado, será feita uma extensão à aplicação chamada </a:t>
            </a:r>
            <a:r>
              <a:rPr lang="pt-PT" sz="1200" b="0" i="1" u="none" strike="noStrike" kern="1200" baseline="0" dirty="0" err="1">
                <a:solidFill>
                  <a:schemeClr val="tx1"/>
                </a:solidFill>
                <a:latin typeface="+mn-lt"/>
                <a:ea typeface="+mn-ea"/>
                <a:cs typeface="+mn-cs"/>
              </a:rPr>
              <a:t>Sock</a:t>
            </a:r>
            <a:r>
              <a:rPr lang="pt-PT" sz="1200" b="0" i="1" u="none" strike="noStrike" kern="1200" baseline="0" dirty="0">
                <a:solidFill>
                  <a:schemeClr val="tx1"/>
                </a:solidFill>
                <a:latin typeface="+mn-lt"/>
                <a:ea typeface="+mn-ea"/>
                <a:cs typeface="+mn-cs"/>
              </a:rPr>
              <a:t> </a:t>
            </a:r>
            <a:r>
              <a:rPr lang="pt-PT" sz="1200" b="0" i="1" u="none" strike="noStrike" kern="1200" baseline="0" dirty="0" err="1">
                <a:solidFill>
                  <a:schemeClr val="tx1"/>
                </a:solidFill>
                <a:latin typeface="+mn-lt"/>
                <a:ea typeface="+mn-ea"/>
                <a:cs typeface="+mn-cs"/>
              </a:rPr>
              <a:t>Shop</a:t>
            </a:r>
            <a:r>
              <a:rPr lang="pt-PT" sz="1200" b="0" i="0" u="none" strike="noStrike" kern="1200" baseline="0" dirty="0">
                <a:solidFill>
                  <a:schemeClr val="tx1"/>
                </a:solidFill>
                <a:latin typeface="+mn-lt"/>
                <a:ea typeface="+mn-ea"/>
                <a:cs typeface="+mn-cs"/>
              </a:rPr>
              <a:t> para permitir</a:t>
            </a:r>
          </a:p>
          <a:p>
            <a:r>
              <a:rPr lang="pt-PT" sz="1200" b="0" i="0" u="none" strike="noStrike" kern="1200" baseline="0" dirty="0">
                <a:solidFill>
                  <a:schemeClr val="tx1"/>
                </a:solidFill>
                <a:latin typeface="+mn-lt"/>
                <a:ea typeface="+mn-ea"/>
                <a:cs typeface="+mn-cs"/>
              </a:rPr>
              <a:t>a verificação do desempenho e a correção das extensões realizadas ao sistema.</a:t>
            </a:r>
          </a:p>
          <a:p>
            <a:r>
              <a:rPr lang="pt-PT" sz="1200" b="0" i="0" u="none" strike="noStrike" kern="1200" baseline="0" dirty="0">
                <a:solidFill>
                  <a:schemeClr val="tx1"/>
                </a:solidFill>
                <a:latin typeface="+mn-lt"/>
                <a:ea typeface="+mn-ea"/>
                <a:cs typeface="+mn-cs"/>
              </a:rPr>
              <a:t>A aplicação base (que está na figura) tem </a:t>
            </a:r>
            <a:r>
              <a:rPr lang="pt-PT" dirty="0"/>
              <a:t>7 </a:t>
            </a:r>
            <a:r>
              <a:rPr lang="pt-PT" dirty="0" err="1"/>
              <a:t>micro-serviços</a:t>
            </a:r>
            <a:r>
              <a:rPr lang="pt-PT" dirty="0"/>
              <a:t> de </a:t>
            </a:r>
            <a:r>
              <a:rPr lang="pt-PT" dirty="0" err="1"/>
              <a:t>backend</a:t>
            </a:r>
            <a:r>
              <a:rPr lang="pt-PT" dirty="0"/>
              <a:t> mais 1 de </a:t>
            </a:r>
            <a:r>
              <a:rPr lang="pt-PT" dirty="0" err="1"/>
              <a:t>frontend</a:t>
            </a:r>
            <a:r>
              <a:rPr lang="pt-PT" dirty="0"/>
              <a:t>, e usa as linguagens de programação java e </a:t>
            </a:r>
            <a:r>
              <a:rPr lang="pt-PT" dirty="0" err="1"/>
              <a:t>go</a:t>
            </a:r>
            <a:r>
              <a:rPr lang="pt-PT" dirty="0"/>
              <a:t>, bem como diferentes sistemas de gestão de dados, como o mongo e o </a:t>
            </a:r>
            <a:r>
              <a:rPr lang="pt-PT" dirty="0" err="1"/>
              <a:t>mysql</a:t>
            </a:r>
            <a:r>
              <a:rPr lang="pt-PT" dirty="0"/>
              <a:t>.</a:t>
            </a:r>
            <a:br>
              <a:rPr lang="pt-PT" dirty="0"/>
            </a:br>
            <a:r>
              <a:rPr lang="pt-PT" dirty="0"/>
              <a:t>O objetivo é estender a aplicação </a:t>
            </a:r>
          </a:p>
        </p:txBody>
      </p:sp>
      <p:sp>
        <p:nvSpPr>
          <p:cNvPr id="4" name="Marcador de Posição do Rodapé 3"/>
          <p:cNvSpPr>
            <a:spLocks noGrp="1"/>
          </p:cNvSpPr>
          <p:nvPr>
            <p:ph type="ftr" sz="quarter" idx="4"/>
          </p:nvPr>
        </p:nvSpPr>
        <p:spPr/>
        <p:txBody>
          <a:bodyPr/>
          <a:lstStyle/>
          <a:p>
            <a:r>
              <a:rPr lang="hu-HU"/>
              <a:t>http://slideist.com/index_.html</a:t>
            </a:r>
          </a:p>
        </p:txBody>
      </p:sp>
      <p:sp>
        <p:nvSpPr>
          <p:cNvPr id="5" name="Marcador de Posição do Número do Diapositivo 4"/>
          <p:cNvSpPr>
            <a:spLocks noGrp="1"/>
          </p:cNvSpPr>
          <p:nvPr>
            <p:ph type="sldNum" sz="quarter" idx="5"/>
          </p:nvPr>
        </p:nvSpPr>
        <p:spPr/>
        <p:txBody>
          <a:bodyPr/>
          <a:lstStyle/>
          <a:p>
            <a:fld id="{74304892-B9D8-4EC3-BC48-8EC8F7C3A0AF}" type="slidenum">
              <a:rPr lang="hu-HU" smtClean="0"/>
              <a:t>31</a:t>
            </a:fld>
            <a:endParaRPr lang="hu-HU"/>
          </a:p>
        </p:txBody>
      </p:sp>
    </p:spTree>
    <p:extLst>
      <p:ext uri="{BB962C8B-B14F-4D97-AF65-F5344CB8AC3E}">
        <p14:creationId xmlns:p14="http://schemas.microsoft.com/office/powerpoint/2010/main" val="107190301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r>
              <a:rPr lang="pt-PT" dirty="0"/>
              <a:t>Este é o meu plano de trabalhos, com duração de 198 dias, a começar na próxima segunda-feira e a acabar 1 semana antes da data limite de entrega.</a:t>
            </a:r>
          </a:p>
        </p:txBody>
      </p:sp>
      <p:sp>
        <p:nvSpPr>
          <p:cNvPr id="4" name="Marcador de Posição do Rodapé 3"/>
          <p:cNvSpPr>
            <a:spLocks noGrp="1"/>
          </p:cNvSpPr>
          <p:nvPr>
            <p:ph type="ftr" sz="quarter" idx="4"/>
          </p:nvPr>
        </p:nvSpPr>
        <p:spPr/>
        <p:txBody>
          <a:bodyPr/>
          <a:lstStyle/>
          <a:p>
            <a:r>
              <a:rPr lang="hu-HU"/>
              <a:t>http://slideist.com/index_.html</a:t>
            </a:r>
          </a:p>
        </p:txBody>
      </p:sp>
      <p:sp>
        <p:nvSpPr>
          <p:cNvPr id="5" name="Marcador de Posição do Número do Diapositivo 4"/>
          <p:cNvSpPr>
            <a:spLocks noGrp="1"/>
          </p:cNvSpPr>
          <p:nvPr>
            <p:ph type="sldNum" sz="quarter" idx="5"/>
          </p:nvPr>
        </p:nvSpPr>
        <p:spPr/>
        <p:txBody>
          <a:bodyPr/>
          <a:lstStyle/>
          <a:p>
            <a:fld id="{74304892-B9D8-4EC3-BC48-8EC8F7C3A0AF}" type="slidenum">
              <a:rPr lang="hu-HU" smtClean="0"/>
              <a:t>32</a:t>
            </a:fld>
            <a:endParaRPr lang="hu-HU"/>
          </a:p>
        </p:txBody>
      </p:sp>
    </p:spTree>
    <p:extLst>
      <p:ext uri="{BB962C8B-B14F-4D97-AF65-F5344CB8AC3E}">
        <p14:creationId xmlns:p14="http://schemas.microsoft.com/office/powerpoint/2010/main" val="34557427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r>
              <a:rPr lang="pt-PT" dirty="0"/>
              <a:t>A computação em </a:t>
            </a:r>
            <a:r>
              <a:rPr lang="pt-PT" dirty="0" err="1"/>
              <a:t>cloud</a:t>
            </a:r>
            <a:r>
              <a:rPr lang="pt-PT" dirty="0"/>
              <a:t> está a ter dificuldades em responder a dois tipos de problemas que têm surgido nos últimos anos.</a:t>
            </a:r>
          </a:p>
          <a:p>
            <a:r>
              <a:rPr lang="pt-PT" dirty="0"/>
              <a:t>O primeiro problema está relacionado com o aumento atual do número de dispositivos </a:t>
            </a:r>
            <a:r>
              <a:rPr lang="pt-PT" dirty="0" err="1"/>
              <a:t>IoT</a:t>
            </a:r>
            <a:r>
              <a:rPr lang="pt-PT" dirty="0"/>
              <a:t> (Internet </a:t>
            </a:r>
            <a:r>
              <a:rPr lang="pt-PT" dirty="0" err="1"/>
              <a:t>of</a:t>
            </a:r>
            <a:r>
              <a:rPr lang="pt-PT" dirty="0"/>
              <a:t> </a:t>
            </a:r>
            <a:r>
              <a:rPr lang="pt-PT" dirty="0" err="1"/>
              <a:t>Things</a:t>
            </a:r>
            <a:r>
              <a:rPr lang="pt-PT" dirty="0"/>
              <a:t>), bem como do número de aplicações com elevado consumo de largura de banda (por exemplo </a:t>
            </a:r>
            <a:r>
              <a:rPr lang="pt-PT" dirty="0" err="1"/>
              <a:t>cloud</a:t>
            </a:r>
            <a:r>
              <a:rPr lang="pt-PT" dirty="0"/>
              <a:t> </a:t>
            </a:r>
            <a:r>
              <a:rPr lang="pt-PT" dirty="0" err="1"/>
              <a:t>gaming</a:t>
            </a:r>
            <a:r>
              <a:rPr lang="pt-PT" dirty="0"/>
              <a:t> ou 4k </a:t>
            </a:r>
            <a:r>
              <a:rPr lang="pt-PT" dirty="0" err="1"/>
              <a:t>streaming</a:t>
            </a:r>
            <a:r>
              <a:rPr lang="pt-PT" dirty="0"/>
              <a:t>), o </a:t>
            </a:r>
            <a:r>
              <a:rPr lang="pt-PT" sz="1200" b="0" i="0" u="none" strike="noStrike" kern="1200" baseline="0" dirty="0">
                <a:solidFill>
                  <a:schemeClr val="tx1"/>
                </a:solidFill>
                <a:latin typeface="+mn-lt"/>
                <a:ea typeface="+mn-ea"/>
                <a:cs typeface="+mn-cs"/>
              </a:rPr>
              <a:t>que </a:t>
            </a:r>
            <a:r>
              <a:rPr lang="pt-PT" dirty="0"/>
              <a:t>implica </a:t>
            </a:r>
            <a:r>
              <a:rPr lang="pt-PT" sz="1200" b="0" i="0" u="none" strike="noStrike" kern="1200" baseline="0" dirty="0">
                <a:solidFill>
                  <a:schemeClr val="tx1"/>
                </a:solidFill>
                <a:latin typeface="+mn-lt"/>
                <a:ea typeface="+mn-ea"/>
                <a:cs typeface="+mn-cs"/>
              </a:rPr>
              <a:t>que, num futuro próximo, não será viável suportar a quantidade de dados transferidos entre os dispositivos dos clientes e os centros de dados </a:t>
            </a:r>
            <a:r>
              <a:rPr lang="pt-PT" sz="1200" b="0" i="0" u="none" strike="noStrike" kern="1200" baseline="0" dirty="0" err="1">
                <a:solidFill>
                  <a:schemeClr val="tx1"/>
                </a:solidFill>
                <a:latin typeface="+mn-lt"/>
                <a:ea typeface="+mn-ea"/>
                <a:cs typeface="+mn-cs"/>
              </a:rPr>
              <a:t>cloud</a:t>
            </a:r>
            <a:r>
              <a:rPr lang="pt-PT" sz="1200" b="0" i="0" u="none" strike="noStrike" kern="1200" baseline="0" dirty="0">
                <a:solidFill>
                  <a:schemeClr val="tx1"/>
                </a:solidFill>
                <a:latin typeface="+mn-lt"/>
                <a:ea typeface="+mn-ea"/>
                <a:cs typeface="+mn-cs"/>
              </a:rPr>
              <a:t>.</a:t>
            </a:r>
          </a:p>
          <a:p>
            <a:r>
              <a:rPr lang="pt-PT" sz="1200" b="0" i="0" u="none" strike="noStrike" kern="1200" baseline="0" dirty="0">
                <a:solidFill>
                  <a:schemeClr val="tx1"/>
                </a:solidFill>
                <a:latin typeface="+mn-lt"/>
                <a:ea typeface="+mn-ea"/>
                <a:cs typeface="+mn-cs"/>
              </a:rPr>
              <a:t>O segundo problema deve-se à localização deste tipo de aplicações na </a:t>
            </a:r>
            <a:r>
              <a:rPr lang="pt-PT" sz="1200" b="0" i="0" u="none" strike="noStrike" kern="1200" baseline="0" dirty="0" err="1">
                <a:solidFill>
                  <a:schemeClr val="tx1"/>
                </a:solidFill>
                <a:latin typeface="+mn-lt"/>
                <a:ea typeface="+mn-ea"/>
                <a:cs typeface="+mn-cs"/>
              </a:rPr>
              <a:t>cloud</a:t>
            </a:r>
            <a:r>
              <a:rPr lang="pt-PT" sz="1200" b="0" i="0" u="none" strike="noStrike" kern="1200" baseline="0" dirty="0">
                <a:solidFill>
                  <a:schemeClr val="tx1"/>
                </a:solidFill>
                <a:latin typeface="+mn-lt"/>
                <a:ea typeface="+mn-ea"/>
                <a:cs typeface="+mn-cs"/>
              </a:rPr>
              <a:t>, onde é grande a distância entre os clientes e os centros de dados, o que resulta em níveis inaceitáveis de Qualidade de Serviço (</a:t>
            </a:r>
            <a:r>
              <a:rPr lang="pt-PT" sz="1200" b="0" i="0" u="none" strike="noStrike" kern="1200" baseline="0" dirty="0" err="1">
                <a:solidFill>
                  <a:schemeClr val="tx1"/>
                </a:solidFill>
                <a:latin typeface="+mn-lt"/>
                <a:ea typeface="+mn-ea"/>
                <a:cs typeface="+mn-cs"/>
              </a:rPr>
              <a:t>QoS</a:t>
            </a:r>
            <a:r>
              <a:rPr lang="pt-PT" sz="1200" b="0" i="0" u="none" strike="noStrike" kern="1200" baseline="0" dirty="0">
                <a:solidFill>
                  <a:schemeClr val="tx1"/>
                </a:solidFill>
                <a:latin typeface="+mn-lt"/>
                <a:ea typeface="+mn-ea"/>
                <a:cs typeface="+mn-cs"/>
              </a:rPr>
              <a:t>), ou mesmo a impossibilidade de cumprir os requisitos funcionais de aplicações muito dependentes da latência, como é o caso dos carros autónomos e dos jogos online.</a:t>
            </a:r>
          </a:p>
          <a:p>
            <a:endParaRPr lang="pt-PT" dirty="0"/>
          </a:p>
        </p:txBody>
      </p:sp>
      <p:sp>
        <p:nvSpPr>
          <p:cNvPr id="4" name="Marcador de Posição do Rodapé 3"/>
          <p:cNvSpPr>
            <a:spLocks noGrp="1"/>
          </p:cNvSpPr>
          <p:nvPr>
            <p:ph type="ftr" sz="quarter" idx="4"/>
          </p:nvPr>
        </p:nvSpPr>
        <p:spPr/>
        <p:txBody>
          <a:bodyPr/>
          <a:lstStyle/>
          <a:p>
            <a:r>
              <a:rPr lang="hu-HU"/>
              <a:t>http://slideist.com/index_.html</a:t>
            </a:r>
          </a:p>
        </p:txBody>
      </p:sp>
      <p:sp>
        <p:nvSpPr>
          <p:cNvPr id="5" name="Marcador de Posição do Número do Diapositivo 4"/>
          <p:cNvSpPr>
            <a:spLocks noGrp="1"/>
          </p:cNvSpPr>
          <p:nvPr>
            <p:ph type="sldNum" sz="quarter" idx="5"/>
          </p:nvPr>
        </p:nvSpPr>
        <p:spPr/>
        <p:txBody>
          <a:bodyPr/>
          <a:lstStyle/>
          <a:p>
            <a:fld id="{74304892-B9D8-4EC3-BC48-8EC8F7C3A0AF}" type="slidenum">
              <a:rPr lang="hu-HU" smtClean="0"/>
              <a:t>4</a:t>
            </a:fld>
            <a:endParaRPr lang="hu-HU"/>
          </a:p>
        </p:txBody>
      </p:sp>
    </p:spTree>
    <p:extLst>
      <p:ext uri="{BB962C8B-B14F-4D97-AF65-F5344CB8AC3E}">
        <p14:creationId xmlns:p14="http://schemas.microsoft.com/office/powerpoint/2010/main" val="31482807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PT" dirty="0"/>
              <a:t>Para solucionar os dois problemas mencionados no slide anterior, surge a computação na </a:t>
            </a:r>
            <a:r>
              <a:rPr lang="pt-PT" dirty="0" err="1"/>
              <a:t>edge</a:t>
            </a:r>
            <a:r>
              <a:rPr lang="pt-PT" dirty="0"/>
              <a:t>. Este paradigma aproxima as estruturas de computação aos utilizadores das aplicações, fazendo uso dos dispositivos na periferia da rede, como estruturas intermédias entre o utilizador e os centros de dados </a:t>
            </a:r>
            <a:r>
              <a:rPr lang="pt-PT" i="1" dirty="0" err="1"/>
              <a:t>cloud</a:t>
            </a:r>
            <a:r>
              <a:rPr lang="pt-PT" dirty="0"/>
              <a:t>. Torna também possível a </a:t>
            </a:r>
            <a:r>
              <a:rPr lang="pt-PT" sz="1200" b="0" i="0" u="none" strike="noStrike" kern="1200" baseline="0" dirty="0">
                <a:solidFill>
                  <a:schemeClr val="tx1"/>
                </a:solidFill>
                <a:latin typeface="+mn-lt"/>
                <a:ea typeface="+mn-ea"/>
                <a:cs typeface="+mn-cs"/>
              </a:rPr>
              <a:t>realização de computações que filtrem os dados gerados na periferia, contribuindo para diminuir o volume de dados em trânsito, que teriam de ser processados na </a:t>
            </a:r>
            <a:r>
              <a:rPr lang="pt-PT" sz="1200" b="0" i="1" u="none" strike="noStrike" kern="1200" baseline="0" dirty="0" err="1">
                <a:solidFill>
                  <a:schemeClr val="tx1"/>
                </a:solidFill>
                <a:latin typeface="+mn-lt"/>
                <a:ea typeface="+mn-ea"/>
                <a:cs typeface="+mn-cs"/>
              </a:rPr>
              <a:t>cloud</a:t>
            </a:r>
            <a:r>
              <a:rPr lang="pt-PT" sz="1200" b="0" i="1" u="none" strike="noStrike" kern="1200" baseline="0" dirty="0">
                <a:solidFill>
                  <a:schemeClr val="tx1"/>
                </a:solidFill>
                <a:latin typeface="+mn-lt"/>
                <a:ea typeface="+mn-ea"/>
                <a:cs typeface="+mn-cs"/>
              </a:rPr>
              <a:t>.</a:t>
            </a:r>
            <a:endParaRPr lang="pt-PT" dirty="0"/>
          </a:p>
          <a:p>
            <a:endParaRPr lang="pt-PT" dirty="0"/>
          </a:p>
        </p:txBody>
      </p:sp>
      <p:sp>
        <p:nvSpPr>
          <p:cNvPr id="4" name="Marcador de Posição do Rodapé 3"/>
          <p:cNvSpPr>
            <a:spLocks noGrp="1"/>
          </p:cNvSpPr>
          <p:nvPr>
            <p:ph type="ftr" sz="quarter" idx="4"/>
          </p:nvPr>
        </p:nvSpPr>
        <p:spPr/>
        <p:txBody>
          <a:bodyPr/>
          <a:lstStyle/>
          <a:p>
            <a:r>
              <a:rPr lang="hu-HU"/>
              <a:t>http://slideist.com/index_.html</a:t>
            </a:r>
          </a:p>
        </p:txBody>
      </p:sp>
      <p:sp>
        <p:nvSpPr>
          <p:cNvPr id="5" name="Marcador de Posição do Número do Diapositivo 4"/>
          <p:cNvSpPr>
            <a:spLocks noGrp="1"/>
          </p:cNvSpPr>
          <p:nvPr>
            <p:ph type="sldNum" sz="quarter" idx="5"/>
          </p:nvPr>
        </p:nvSpPr>
        <p:spPr/>
        <p:txBody>
          <a:bodyPr/>
          <a:lstStyle/>
          <a:p>
            <a:fld id="{74304892-B9D8-4EC3-BC48-8EC8F7C3A0AF}" type="slidenum">
              <a:rPr lang="hu-HU" smtClean="0"/>
              <a:t>5</a:t>
            </a:fld>
            <a:endParaRPr lang="hu-HU"/>
          </a:p>
        </p:txBody>
      </p:sp>
    </p:spTree>
    <p:extLst>
      <p:ext uri="{BB962C8B-B14F-4D97-AF65-F5344CB8AC3E}">
        <p14:creationId xmlns:p14="http://schemas.microsoft.com/office/powerpoint/2010/main" val="23606951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r>
              <a:rPr lang="pt-PT" dirty="0"/>
              <a:t>Comparativamente com os recursos presentes nos centros de dados </a:t>
            </a:r>
            <a:r>
              <a:rPr lang="pt-PT" dirty="0" err="1"/>
              <a:t>cloud</a:t>
            </a:r>
            <a:r>
              <a:rPr lang="pt-PT" dirty="0"/>
              <a:t>, os recursos dos nós na </a:t>
            </a:r>
            <a:r>
              <a:rPr lang="pt-PT" dirty="0" err="1"/>
              <a:t>edge</a:t>
            </a:r>
            <a:r>
              <a:rPr lang="pt-PT" dirty="0"/>
              <a:t> são, no entanto, de capacidade computacional bastante limitada.</a:t>
            </a:r>
          </a:p>
          <a:p>
            <a:r>
              <a:rPr lang="pt-PT" sz="1200" dirty="0">
                <a:solidFill>
                  <a:schemeClr val="bg1"/>
                </a:solidFill>
              </a:rPr>
              <a:t>São também usados dispositivos com características diferentes ao longo do continuum </a:t>
            </a:r>
            <a:r>
              <a:rPr lang="pt-PT" sz="1200" dirty="0" err="1">
                <a:solidFill>
                  <a:schemeClr val="bg1"/>
                </a:solidFill>
              </a:rPr>
              <a:t>cloud</a:t>
            </a:r>
            <a:r>
              <a:rPr lang="pt-PT" sz="1200" dirty="0">
                <a:solidFill>
                  <a:schemeClr val="bg1"/>
                </a:solidFill>
              </a:rPr>
              <a:t>/</a:t>
            </a:r>
            <a:r>
              <a:rPr lang="pt-PT" sz="1200" dirty="0" err="1">
                <a:solidFill>
                  <a:schemeClr val="bg1"/>
                </a:solidFill>
              </a:rPr>
              <a:t>edge</a:t>
            </a:r>
            <a:r>
              <a:rPr lang="pt-PT" sz="1200" dirty="0">
                <a:solidFill>
                  <a:schemeClr val="bg1"/>
                </a:solidFill>
              </a:rPr>
              <a:t>, o que pode constituir um problema para a coordenação entre nós e a gestão dos recursos.</a:t>
            </a:r>
            <a:endParaRPr lang="pt-PT" dirty="0"/>
          </a:p>
        </p:txBody>
      </p:sp>
      <p:sp>
        <p:nvSpPr>
          <p:cNvPr id="4" name="Marcador de Posição do Rodapé 3"/>
          <p:cNvSpPr>
            <a:spLocks noGrp="1"/>
          </p:cNvSpPr>
          <p:nvPr>
            <p:ph type="ftr" sz="quarter" idx="4"/>
          </p:nvPr>
        </p:nvSpPr>
        <p:spPr/>
        <p:txBody>
          <a:bodyPr/>
          <a:lstStyle/>
          <a:p>
            <a:r>
              <a:rPr lang="hu-HU"/>
              <a:t>http://slideist.com/index_.html</a:t>
            </a:r>
          </a:p>
        </p:txBody>
      </p:sp>
      <p:sp>
        <p:nvSpPr>
          <p:cNvPr id="5" name="Marcador de Posição do Número do Diapositivo 4"/>
          <p:cNvSpPr>
            <a:spLocks noGrp="1"/>
          </p:cNvSpPr>
          <p:nvPr>
            <p:ph type="sldNum" sz="quarter" idx="5"/>
          </p:nvPr>
        </p:nvSpPr>
        <p:spPr/>
        <p:txBody>
          <a:bodyPr/>
          <a:lstStyle/>
          <a:p>
            <a:fld id="{74304892-B9D8-4EC3-BC48-8EC8F7C3A0AF}" type="slidenum">
              <a:rPr lang="hu-HU" smtClean="0"/>
              <a:t>6</a:t>
            </a:fld>
            <a:endParaRPr lang="hu-HU"/>
          </a:p>
        </p:txBody>
      </p:sp>
    </p:spTree>
    <p:extLst>
      <p:ext uri="{BB962C8B-B14F-4D97-AF65-F5344CB8AC3E}">
        <p14:creationId xmlns:p14="http://schemas.microsoft.com/office/powerpoint/2010/main" val="42852297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r>
              <a:rPr lang="pt-PT" sz="1200" b="0" i="0" u="none" strike="noStrike" kern="1200" baseline="0" dirty="0">
                <a:solidFill>
                  <a:schemeClr val="tx1"/>
                </a:solidFill>
                <a:latin typeface="+mn-lt"/>
                <a:ea typeface="+mn-ea"/>
                <a:cs typeface="+mn-cs"/>
              </a:rPr>
              <a:t>Por forma a possibilitar o sucesso da computação na </a:t>
            </a:r>
            <a:r>
              <a:rPr lang="pt-PT" sz="1200" b="0" i="0" u="none" strike="noStrike" kern="1200" baseline="0" dirty="0" err="1">
                <a:solidFill>
                  <a:schemeClr val="tx1"/>
                </a:solidFill>
                <a:latin typeface="+mn-lt"/>
                <a:ea typeface="+mn-ea"/>
                <a:cs typeface="+mn-cs"/>
              </a:rPr>
              <a:t>edge</a:t>
            </a:r>
            <a:r>
              <a:rPr lang="pt-PT" sz="1200" b="0" i="0" u="none" strike="noStrike" kern="1200" baseline="0" dirty="0">
                <a:solidFill>
                  <a:schemeClr val="tx1"/>
                </a:solidFill>
                <a:latin typeface="+mn-lt"/>
                <a:ea typeface="+mn-ea"/>
                <a:cs typeface="+mn-cs"/>
              </a:rPr>
              <a:t>, é fundamental existir uma gestão</a:t>
            </a:r>
          </a:p>
          <a:p>
            <a:r>
              <a:rPr lang="pt-PT" sz="1200" b="0" i="0" u="none" strike="noStrike" kern="1200" baseline="0" dirty="0">
                <a:solidFill>
                  <a:schemeClr val="tx1"/>
                </a:solidFill>
                <a:latin typeface="+mn-lt"/>
                <a:ea typeface="+mn-ea"/>
                <a:cs typeface="+mn-cs"/>
              </a:rPr>
              <a:t>eficiente dos recursos dos dispositivos periféricos, que têm uma capacidade computacional</a:t>
            </a:r>
          </a:p>
          <a:p>
            <a:r>
              <a:rPr lang="pt-PT" sz="1200" b="0" i="0" u="none" strike="noStrike" kern="1200" baseline="0" dirty="0">
                <a:solidFill>
                  <a:schemeClr val="tx1"/>
                </a:solidFill>
                <a:latin typeface="+mn-lt"/>
                <a:ea typeface="+mn-ea"/>
                <a:cs typeface="+mn-cs"/>
              </a:rPr>
              <a:t>muito inferior e uma distribuição geográfica muito maior, comparativamente aos recursos</a:t>
            </a:r>
          </a:p>
          <a:p>
            <a:r>
              <a:rPr lang="pt-PT" sz="1200" b="0" i="0" u="none" strike="noStrike" kern="1200" baseline="0" dirty="0">
                <a:solidFill>
                  <a:schemeClr val="tx1"/>
                </a:solidFill>
                <a:latin typeface="+mn-lt"/>
                <a:ea typeface="+mn-ea"/>
                <a:cs typeface="+mn-cs"/>
              </a:rPr>
              <a:t>nos centros de computação </a:t>
            </a:r>
            <a:r>
              <a:rPr lang="pt-PT" sz="1200" b="0" i="0" u="none" strike="noStrike" kern="1200" baseline="0" dirty="0" err="1">
                <a:solidFill>
                  <a:schemeClr val="tx1"/>
                </a:solidFill>
                <a:latin typeface="+mn-lt"/>
                <a:ea typeface="+mn-ea"/>
                <a:cs typeface="+mn-cs"/>
              </a:rPr>
              <a:t>cloud</a:t>
            </a:r>
            <a:r>
              <a:rPr lang="pt-PT" sz="1200" b="0" i="0" u="none" strike="noStrike" kern="1200" baseline="0" dirty="0">
                <a:solidFill>
                  <a:schemeClr val="tx1"/>
                </a:solidFill>
                <a:latin typeface="+mn-lt"/>
                <a:ea typeface="+mn-ea"/>
                <a:cs typeface="+mn-cs"/>
              </a:rPr>
              <a:t>.</a:t>
            </a:r>
            <a:endParaRPr lang="pt-PT" dirty="0"/>
          </a:p>
        </p:txBody>
      </p:sp>
      <p:sp>
        <p:nvSpPr>
          <p:cNvPr id="4" name="Marcador de Posição do Rodapé 3"/>
          <p:cNvSpPr>
            <a:spLocks noGrp="1"/>
          </p:cNvSpPr>
          <p:nvPr>
            <p:ph type="ftr" sz="quarter" idx="4"/>
          </p:nvPr>
        </p:nvSpPr>
        <p:spPr/>
        <p:txBody>
          <a:bodyPr/>
          <a:lstStyle/>
          <a:p>
            <a:r>
              <a:rPr lang="hu-HU"/>
              <a:t>http://slideist.com/index_.html</a:t>
            </a:r>
          </a:p>
        </p:txBody>
      </p:sp>
      <p:sp>
        <p:nvSpPr>
          <p:cNvPr id="5" name="Marcador de Posição do Número do Diapositivo 4"/>
          <p:cNvSpPr>
            <a:spLocks noGrp="1"/>
          </p:cNvSpPr>
          <p:nvPr>
            <p:ph type="sldNum" sz="quarter" idx="5"/>
          </p:nvPr>
        </p:nvSpPr>
        <p:spPr/>
        <p:txBody>
          <a:bodyPr/>
          <a:lstStyle/>
          <a:p>
            <a:fld id="{74304892-B9D8-4EC3-BC48-8EC8F7C3A0AF}" type="slidenum">
              <a:rPr lang="hu-HU" smtClean="0"/>
              <a:t>7</a:t>
            </a:fld>
            <a:endParaRPr lang="hu-HU"/>
          </a:p>
        </p:txBody>
      </p:sp>
    </p:spTree>
    <p:extLst>
      <p:ext uri="{BB962C8B-B14F-4D97-AF65-F5344CB8AC3E}">
        <p14:creationId xmlns:p14="http://schemas.microsoft.com/office/powerpoint/2010/main" val="7842026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PT" dirty="0"/>
              <a:t>A gestão de recursos na </a:t>
            </a:r>
            <a:r>
              <a:rPr lang="pt-PT" dirty="0" err="1"/>
              <a:t>edge</a:t>
            </a:r>
            <a:r>
              <a:rPr lang="pt-PT" dirty="0"/>
              <a:t> é feita, quer ao nível dos componentes físicos, quer ao nível dos componentes virtuais.</a:t>
            </a:r>
          </a:p>
          <a:p>
            <a:r>
              <a:rPr lang="pt-PT" dirty="0"/>
              <a:t>Quanto ao nível físico, pode ser gerida a computação, o armazenamento, a comunicação e a energia usada.</a:t>
            </a:r>
          </a:p>
          <a:p>
            <a:r>
              <a:rPr lang="pt-PT" dirty="0"/>
              <a:t>E quanto ao nível virtual, está mais relacionado com o uso de máquinas virtuais.</a:t>
            </a:r>
          </a:p>
        </p:txBody>
      </p:sp>
      <p:sp>
        <p:nvSpPr>
          <p:cNvPr id="4" name="Marcador de Posição do Rodapé 3"/>
          <p:cNvSpPr>
            <a:spLocks noGrp="1"/>
          </p:cNvSpPr>
          <p:nvPr>
            <p:ph type="ftr" sz="quarter" idx="4"/>
          </p:nvPr>
        </p:nvSpPr>
        <p:spPr/>
        <p:txBody>
          <a:bodyPr/>
          <a:lstStyle/>
          <a:p>
            <a:r>
              <a:rPr lang="hu-HU"/>
              <a:t>http://slideist.com/index_.html</a:t>
            </a:r>
          </a:p>
        </p:txBody>
      </p:sp>
      <p:sp>
        <p:nvSpPr>
          <p:cNvPr id="5" name="Marcador de Posição do Número do Diapositivo 4"/>
          <p:cNvSpPr>
            <a:spLocks noGrp="1"/>
          </p:cNvSpPr>
          <p:nvPr>
            <p:ph type="sldNum" sz="quarter" idx="5"/>
          </p:nvPr>
        </p:nvSpPr>
        <p:spPr/>
        <p:txBody>
          <a:bodyPr/>
          <a:lstStyle/>
          <a:p>
            <a:fld id="{74304892-B9D8-4EC3-BC48-8EC8F7C3A0AF}" type="slidenum">
              <a:rPr lang="hu-HU" smtClean="0"/>
              <a:t>8</a:t>
            </a:fld>
            <a:endParaRPr lang="hu-HU"/>
          </a:p>
        </p:txBody>
      </p:sp>
    </p:spTree>
    <p:extLst>
      <p:ext uri="{BB962C8B-B14F-4D97-AF65-F5344CB8AC3E}">
        <p14:creationId xmlns:p14="http://schemas.microsoft.com/office/powerpoint/2010/main" val="13400393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r>
              <a:rPr lang="pt-PT" dirty="0"/>
              <a:t>Tem como objetivos a capacidade de estimativa dos recursos a usar, a alocação eficiente de recursos, a partilha de recursos </a:t>
            </a:r>
            <a:r>
              <a:rPr lang="pt-PT" sz="1200" b="0" i="0" u="none" strike="noStrike" kern="1200" baseline="0" dirty="0">
                <a:solidFill>
                  <a:schemeClr val="tx1"/>
                </a:solidFill>
                <a:latin typeface="+mn-lt"/>
                <a:ea typeface="+mn-ea"/>
                <a:cs typeface="+mn-cs"/>
              </a:rPr>
              <a:t>como forma de otimização e/ou necessidade e, de uma certa forma relacionada com os outros objetivos, a otimização.</a:t>
            </a:r>
            <a:endParaRPr lang="pt-PT" dirty="0"/>
          </a:p>
        </p:txBody>
      </p:sp>
      <p:sp>
        <p:nvSpPr>
          <p:cNvPr id="4" name="Marcador de Posição do Rodapé 3"/>
          <p:cNvSpPr>
            <a:spLocks noGrp="1"/>
          </p:cNvSpPr>
          <p:nvPr>
            <p:ph type="ftr" sz="quarter" idx="4"/>
          </p:nvPr>
        </p:nvSpPr>
        <p:spPr/>
        <p:txBody>
          <a:bodyPr/>
          <a:lstStyle/>
          <a:p>
            <a:r>
              <a:rPr lang="hu-HU"/>
              <a:t>http://slideist.com/index_.html</a:t>
            </a:r>
          </a:p>
        </p:txBody>
      </p:sp>
      <p:sp>
        <p:nvSpPr>
          <p:cNvPr id="5" name="Marcador de Posição do Número do Diapositivo 4"/>
          <p:cNvSpPr>
            <a:spLocks noGrp="1"/>
          </p:cNvSpPr>
          <p:nvPr>
            <p:ph type="sldNum" sz="quarter" idx="5"/>
          </p:nvPr>
        </p:nvSpPr>
        <p:spPr/>
        <p:txBody>
          <a:bodyPr/>
          <a:lstStyle/>
          <a:p>
            <a:fld id="{74304892-B9D8-4EC3-BC48-8EC8F7C3A0AF}" type="slidenum">
              <a:rPr lang="hu-HU" smtClean="0"/>
              <a:t>9</a:t>
            </a:fld>
            <a:endParaRPr lang="hu-HU"/>
          </a:p>
        </p:txBody>
      </p:sp>
    </p:spTree>
    <p:extLst>
      <p:ext uri="{BB962C8B-B14F-4D97-AF65-F5344CB8AC3E}">
        <p14:creationId xmlns:p14="http://schemas.microsoft.com/office/powerpoint/2010/main" val="213471035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SLIDEIST info">
    <p:bg>
      <p:bgPr>
        <a:solidFill>
          <a:srgbClr val="F2ECEE"/>
        </a:solidFill>
        <a:effectLst/>
      </p:bgPr>
    </p:bg>
    <p:spTree>
      <p:nvGrpSpPr>
        <p:cNvPr id="1" name=""/>
        <p:cNvGrpSpPr/>
        <p:nvPr/>
      </p:nvGrpSpPr>
      <p:grpSpPr>
        <a:xfrm>
          <a:off x="0" y="0"/>
          <a:ext cx="0" cy="0"/>
          <a:chOff x="0" y="0"/>
          <a:chExt cx="0" cy="0"/>
        </a:xfrm>
      </p:grpSpPr>
      <p:sp>
        <p:nvSpPr>
          <p:cNvPr id="8" name="Title 1"/>
          <p:cNvSpPr txBox="1">
            <a:spLocks/>
          </p:cNvSpPr>
          <p:nvPr userDrawn="1"/>
        </p:nvSpPr>
        <p:spPr>
          <a:xfrm>
            <a:off x="4218073" y="4945637"/>
            <a:ext cx="3337027" cy="361207"/>
          </a:xfrm>
          <a:prstGeom prst="rect">
            <a:avLst/>
          </a:prstGeom>
        </p:spPr>
        <p:txBody>
          <a:bodyPr vert="horz" lIns="91440" tIns="45720" rIns="91440" bIns="45720" rtlCol="0" anchor="b">
            <a:noAutofit/>
          </a:bodyPr>
          <a:lstStyle>
            <a:lvl1pPr marL="0" indent="0" algn="l" defTabSz="914400" rtl="0" eaLnBrk="1" latinLnBrk="0" hangingPunct="1">
              <a:lnSpc>
                <a:spcPct val="80000"/>
              </a:lnSpc>
              <a:spcBef>
                <a:spcPct val="0"/>
              </a:spcBef>
              <a:buFont typeface="Arial" panose="020B0604020202020204" pitchFamily="34" charset="0"/>
              <a:buNone/>
              <a:defRPr sz="6000" b="0" kern="1200" spc="-120" baseline="0">
                <a:solidFill>
                  <a:srgbClr val="EE2E62"/>
                </a:solidFill>
                <a:latin typeface="+mj-lt"/>
                <a:ea typeface="+mj-ea"/>
                <a:cs typeface="+mj-cs"/>
              </a:defRPr>
            </a:lvl1pPr>
          </a:lstStyle>
          <a:p>
            <a:pPr algn="ctr"/>
            <a:r>
              <a:rPr lang="hu-HU" sz="2000" dirty="0">
                <a:latin typeface="Open Sans Semibold" panose="020B0706030804020204" pitchFamily="34" charset="0"/>
                <a:ea typeface="Open Sans Semibold" panose="020B0706030804020204" pitchFamily="34" charset="0"/>
                <a:cs typeface="Open Sans Semibold" panose="020B0706030804020204" pitchFamily="34" charset="0"/>
              </a:rPr>
              <a:t>SECOND STEP</a:t>
            </a:r>
            <a:endParaRPr lang="en-US" sz="2000" dirty="0">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10" name="Subtitle 2"/>
          <p:cNvSpPr txBox="1">
            <a:spLocks/>
          </p:cNvSpPr>
          <p:nvPr userDrawn="1"/>
        </p:nvSpPr>
        <p:spPr>
          <a:xfrm>
            <a:off x="4218073" y="5355072"/>
            <a:ext cx="3337027" cy="1269654"/>
          </a:xfrm>
          <a:prstGeom prst="rect">
            <a:avLst/>
          </a:prstGeom>
        </p:spPr>
        <p:txBody>
          <a:bodyPr vert="horz" lIns="91440" tIns="45720" rIns="91440" bIns="45720" rtlCol="0">
            <a:noAutofit/>
          </a:bodyPr>
          <a:lstStyle>
            <a:lvl1pPr marL="0" indent="0" algn="l" defTabSz="914400" rtl="0" eaLnBrk="1" latinLnBrk="0" hangingPunct="1">
              <a:lnSpc>
                <a:spcPct val="85000"/>
              </a:lnSpc>
              <a:spcBef>
                <a:spcPts val="1300"/>
              </a:spcBef>
              <a:buFont typeface="Arial" pitchFamily="34" charset="0"/>
              <a:buNone/>
              <a:defRPr sz="2800" kern="1200">
                <a:solidFill>
                  <a:schemeClr val="accent1"/>
                </a:solidFill>
                <a:latin typeface="+mj-lt"/>
                <a:ea typeface="+mn-ea"/>
                <a:cs typeface="+mn-cs"/>
              </a:defRPr>
            </a:lvl1pPr>
            <a:lvl2pPr marL="457200" indent="0" algn="ctr" defTabSz="914400" rtl="0" eaLnBrk="1" latinLnBrk="0" hangingPunct="1">
              <a:lnSpc>
                <a:spcPct val="85000"/>
              </a:lnSpc>
              <a:spcBef>
                <a:spcPts val="600"/>
              </a:spcBef>
              <a:buFont typeface="Arial" pitchFamily="34" charset="0"/>
              <a:buNone/>
              <a:defRPr sz="2800" kern="1200">
                <a:solidFill>
                  <a:schemeClr val="accent1"/>
                </a:solidFill>
                <a:latin typeface="+mn-lt"/>
                <a:ea typeface="+mn-ea"/>
                <a:cs typeface="+mn-cs"/>
              </a:defRPr>
            </a:lvl2pPr>
            <a:lvl3pPr marL="914400" indent="0" algn="ctr" defTabSz="914400" rtl="0" eaLnBrk="1" latinLnBrk="0" hangingPunct="1">
              <a:lnSpc>
                <a:spcPct val="85000"/>
              </a:lnSpc>
              <a:spcBef>
                <a:spcPts val="600"/>
              </a:spcBef>
              <a:buFont typeface="Arial" pitchFamily="34" charset="0"/>
              <a:buNone/>
              <a:defRPr sz="2400" i="1" kern="1200">
                <a:solidFill>
                  <a:schemeClr val="accent1"/>
                </a:solidFill>
                <a:latin typeface="+mn-lt"/>
                <a:ea typeface="+mn-ea"/>
                <a:cs typeface="+mn-cs"/>
              </a:defRPr>
            </a:lvl3pPr>
            <a:lvl4pPr marL="1371600" indent="0" algn="ctr" defTabSz="914400" rtl="0" eaLnBrk="1" latinLnBrk="0" hangingPunct="1">
              <a:lnSpc>
                <a:spcPct val="85000"/>
              </a:lnSpc>
              <a:spcBef>
                <a:spcPts val="600"/>
              </a:spcBef>
              <a:buFont typeface="Arial" pitchFamily="34" charset="0"/>
              <a:buNone/>
              <a:defRPr sz="2000" kern="1200">
                <a:solidFill>
                  <a:schemeClr val="accent1"/>
                </a:solidFill>
                <a:latin typeface="+mn-lt"/>
                <a:ea typeface="+mn-ea"/>
                <a:cs typeface="+mn-cs"/>
              </a:defRPr>
            </a:lvl4pPr>
            <a:lvl5pPr marL="1828800" indent="0" algn="ctr" defTabSz="914400" rtl="0" eaLnBrk="1" latinLnBrk="0" hangingPunct="1">
              <a:lnSpc>
                <a:spcPct val="85000"/>
              </a:lnSpc>
              <a:spcBef>
                <a:spcPts val="600"/>
              </a:spcBef>
              <a:buFont typeface="Arial" pitchFamily="34" charset="0"/>
              <a:buNone/>
              <a:defRPr sz="2000" kern="1200">
                <a:solidFill>
                  <a:schemeClr val="accent1"/>
                </a:solidFill>
                <a:latin typeface="+mn-lt"/>
                <a:ea typeface="+mn-ea"/>
                <a:cs typeface="+mn-cs"/>
              </a:defRPr>
            </a:lvl5pPr>
            <a:lvl6pPr marL="22860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6pPr>
            <a:lvl7pPr marL="27432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7pPr>
            <a:lvl8pPr marL="32004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8pPr>
            <a:lvl9pPr marL="36576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9pPr>
          </a:lstStyle>
          <a:p>
            <a:pPr algn="ctr">
              <a:lnSpc>
                <a:spcPct val="100000"/>
              </a:lnSpc>
            </a:pPr>
            <a:r>
              <a:rPr lang="hu-HU" sz="1400" dirty="0" err="1">
                <a:latin typeface="Open Sans" panose="020B0606030504020204" pitchFamily="34" charset="0"/>
                <a:ea typeface="Open Sans" panose="020B0606030504020204" pitchFamily="34" charset="0"/>
                <a:cs typeface="Open Sans" panose="020B0606030504020204" pitchFamily="34" charset="0"/>
              </a:rPr>
              <a:t>Customize</a:t>
            </a:r>
            <a:r>
              <a:rPr lang="hu-HU" sz="1400" dirty="0">
                <a:latin typeface="Open Sans" panose="020B0606030504020204" pitchFamily="34" charset="0"/>
                <a:ea typeface="Open Sans" panose="020B0606030504020204" pitchFamily="34" charset="0"/>
                <a:cs typeface="Open Sans" panose="020B0606030504020204" pitchFamily="34" charset="0"/>
              </a:rPr>
              <a:t> </a:t>
            </a:r>
            <a:r>
              <a:rPr lang="hu-HU" sz="1400" dirty="0" err="1">
                <a:latin typeface="Open Sans" panose="020B0606030504020204" pitchFamily="34" charset="0"/>
                <a:ea typeface="Open Sans" panose="020B0606030504020204" pitchFamily="34" charset="0"/>
                <a:cs typeface="Open Sans" panose="020B0606030504020204" pitchFamily="34" charset="0"/>
              </a:rPr>
              <a:t>the</a:t>
            </a:r>
            <a:r>
              <a:rPr lang="hu-HU" sz="1400" dirty="0">
                <a:latin typeface="Open Sans" panose="020B0606030504020204" pitchFamily="34" charset="0"/>
                <a:ea typeface="Open Sans" panose="020B0606030504020204" pitchFamily="34" charset="0"/>
                <a:cs typeface="Open Sans" panose="020B0606030504020204" pitchFamily="34" charset="0"/>
              </a:rPr>
              <a:t> </a:t>
            </a:r>
            <a:r>
              <a:rPr lang="hu-HU" sz="1400" dirty="0" err="1">
                <a:latin typeface="Open Sans" panose="020B0606030504020204" pitchFamily="34" charset="0"/>
                <a:ea typeface="Open Sans" panose="020B0606030504020204" pitchFamily="34" charset="0"/>
                <a:cs typeface="Open Sans" panose="020B0606030504020204" pitchFamily="34" charset="0"/>
              </a:rPr>
              <a:t>look</a:t>
            </a:r>
            <a:r>
              <a:rPr lang="hu-HU" sz="1400" dirty="0">
                <a:latin typeface="Open Sans" panose="020B0606030504020204" pitchFamily="34" charset="0"/>
                <a:ea typeface="Open Sans" panose="020B0606030504020204" pitchFamily="34" charset="0"/>
                <a:cs typeface="Open Sans" panose="020B0606030504020204" pitchFamily="34" charset="0"/>
              </a:rPr>
              <a:t> of </a:t>
            </a:r>
            <a:r>
              <a:rPr lang="hu-HU" sz="1400" dirty="0" err="1">
                <a:latin typeface="Open Sans" panose="020B0606030504020204" pitchFamily="34" charset="0"/>
                <a:ea typeface="Open Sans" panose="020B0606030504020204" pitchFamily="34" charset="0"/>
                <a:cs typeface="Open Sans" panose="020B0606030504020204" pitchFamily="34" charset="0"/>
              </a:rPr>
              <a:t>the</a:t>
            </a:r>
            <a:r>
              <a:rPr lang="hu-HU" sz="1400" dirty="0">
                <a:latin typeface="Open Sans" panose="020B0606030504020204" pitchFamily="34" charset="0"/>
                <a:ea typeface="Open Sans" panose="020B0606030504020204" pitchFamily="34" charset="0"/>
                <a:cs typeface="Open Sans" panose="020B0606030504020204" pitchFamily="34" charset="0"/>
              </a:rPr>
              <a:t> </a:t>
            </a:r>
            <a:r>
              <a:rPr lang="hu-HU" sz="1400" dirty="0" err="1">
                <a:latin typeface="Open Sans" panose="020B0606030504020204" pitchFamily="34" charset="0"/>
                <a:ea typeface="Open Sans" panose="020B0606030504020204" pitchFamily="34" charset="0"/>
                <a:cs typeface="Open Sans" panose="020B0606030504020204" pitchFamily="34" charset="0"/>
              </a:rPr>
              <a:t>templates</a:t>
            </a:r>
            <a:r>
              <a:rPr lang="hu-HU" sz="1400" dirty="0">
                <a:latin typeface="Open Sans" panose="020B0606030504020204" pitchFamily="34" charset="0"/>
                <a:ea typeface="Open Sans" panose="020B0606030504020204" pitchFamily="34" charset="0"/>
                <a:cs typeface="Open Sans" panose="020B0606030504020204" pitchFamily="34" charset="0"/>
              </a:rPr>
              <a:t>, </a:t>
            </a:r>
            <a:r>
              <a:rPr lang="hu-HU" sz="1400" dirty="0" err="1">
                <a:latin typeface="Open Sans" panose="020B0606030504020204" pitchFamily="34" charset="0"/>
                <a:ea typeface="Open Sans" panose="020B0606030504020204" pitchFamily="34" charset="0"/>
                <a:cs typeface="Open Sans" panose="020B0606030504020204" pitchFamily="34" charset="0"/>
              </a:rPr>
              <a:t>edit</a:t>
            </a:r>
            <a:r>
              <a:rPr lang="hu-HU" sz="1400" dirty="0">
                <a:latin typeface="Open Sans" panose="020B0606030504020204" pitchFamily="34" charset="0"/>
                <a:ea typeface="Open Sans" panose="020B0606030504020204" pitchFamily="34" charset="0"/>
                <a:cs typeface="Open Sans" panose="020B0606030504020204" pitchFamily="34" charset="0"/>
              </a:rPr>
              <a:t> text,</a:t>
            </a:r>
            <a:r>
              <a:rPr lang="hu-HU" sz="1400" baseline="0" dirty="0">
                <a:latin typeface="Open Sans" panose="020B0606030504020204" pitchFamily="34" charset="0"/>
                <a:ea typeface="Open Sans" panose="020B0606030504020204" pitchFamily="34" charset="0"/>
                <a:cs typeface="Open Sans" panose="020B0606030504020204" pitchFamily="34" charset="0"/>
              </a:rPr>
              <a:t> add </a:t>
            </a:r>
            <a:r>
              <a:rPr lang="hu-HU" sz="1400" baseline="0" dirty="0" err="1">
                <a:latin typeface="Open Sans" panose="020B0606030504020204" pitchFamily="34" charset="0"/>
                <a:ea typeface="Open Sans" panose="020B0606030504020204" pitchFamily="34" charset="0"/>
                <a:cs typeface="Open Sans" panose="020B0606030504020204" pitchFamily="34" charset="0"/>
              </a:rPr>
              <a:t>images</a:t>
            </a:r>
            <a:endParaRPr lang="en-US" sz="1400" dirty="0">
              <a:latin typeface="Open Sans" panose="020B0606030504020204" pitchFamily="34" charset="0"/>
              <a:ea typeface="Open Sans" panose="020B0606030504020204" pitchFamily="34" charset="0"/>
              <a:cs typeface="Open Sans" panose="020B0606030504020204" pitchFamily="34" charset="0"/>
            </a:endParaRPr>
          </a:p>
        </p:txBody>
      </p:sp>
      <p:sp>
        <p:nvSpPr>
          <p:cNvPr id="11" name="Title 1"/>
          <p:cNvSpPr txBox="1">
            <a:spLocks/>
          </p:cNvSpPr>
          <p:nvPr userDrawn="1"/>
        </p:nvSpPr>
        <p:spPr>
          <a:xfrm>
            <a:off x="618931" y="4945637"/>
            <a:ext cx="2923591" cy="361207"/>
          </a:xfrm>
          <a:prstGeom prst="rect">
            <a:avLst/>
          </a:prstGeom>
        </p:spPr>
        <p:txBody>
          <a:bodyPr vert="horz" lIns="91440" tIns="45720" rIns="91440" bIns="45720" rtlCol="0" anchor="b">
            <a:noAutofit/>
          </a:bodyPr>
          <a:lstStyle>
            <a:lvl1pPr marL="0" indent="0" algn="l" defTabSz="914400" rtl="0" eaLnBrk="1" latinLnBrk="0" hangingPunct="1">
              <a:lnSpc>
                <a:spcPct val="80000"/>
              </a:lnSpc>
              <a:spcBef>
                <a:spcPct val="0"/>
              </a:spcBef>
              <a:buFont typeface="Arial" panose="020B0604020202020204" pitchFamily="34" charset="0"/>
              <a:buNone/>
              <a:defRPr sz="6000" b="0" kern="1200" spc="-120" baseline="0">
                <a:solidFill>
                  <a:srgbClr val="EE2E62"/>
                </a:solidFill>
                <a:latin typeface="+mj-lt"/>
                <a:ea typeface="+mj-ea"/>
                <a:cs typeface="+mj-cs"/>
              </a:defRPr>
            </a:lvl1pPr>
          </a:lstStyle>
          <a:p>
            <a:pPr algn="ctr"/>
            <a:r>
              <a:rPr lang="hu-HU" sz="2000" dirty="0">
                <a:latin typeface="Open Sans Semibold" panose="020B0706030804020204" pitchFamily="34" charset="0"/>
                <a:ea typeface="Open Sans Semibold" panose="020B0706030804020204" pitchFamily="34" charset="0"/>
                <a:cs typeface="Open Sans Semibold" panose="020B0706030804020204" pitchFamily="34" charset="0"/>
              </a:rPr>
              <a:t>FIRST STEP</a:t>
            </a:r>
            <a:endParaRPr lang="en-US" sz="2000" dirty="0">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12" name="Subtitle 2"/>
          <p:cNvSpPr txBox="1">
            <a:spLocks/>
          </p:cNvSpPr>
          <p:nvPr userDrawn="1"/>
        </p:nvSpPr>
        <p:spPr>
          <a:xfrm>
            <a:off x="618930" y="5355072"/>
            <a:ext cx="2923591" cy="1269654"/>
          </a:xfrm>
          <a:prstGeom prst="rect">
            <a:avLst/>
          </a:prstGeom>
        </p:spPr>
        <p:txBody>
          <a:bodyPr vert="horz" lIns="91440" tIns="45720" rIns="91440" bIns="45720" rtlCol="0">
            <a:normAutofit/>
          </a:bodyPr>
          <a:lstStyle>
            <a:lvl1pPr marL="0" indent="0" algn="l" defTabSz="914400" rtl="0" eaLnBrk="1" latinLnBrk="0" hangingPunct="1">
              <a:lnSpc>
                <a:spcPct val="85000"/>
              </a:lnSpc>
              <a:spcBef>
                <a:spcPts val="1300"/>
              </a:spcBef>
              <a:buFont typeface="Arial" pitchFamily="34" charset="0"/>
              <a:buNone/>
              <a:defRPr sz="2800" kern="1200">
                <a:solidFill>
                  <a:schemeClr val="accent1"/>
                </a:solidFill>
                <a:latin typeface="+mj-lt"/>
                <a:ea typeface="+mn-ea"/>
                <a:cs typeface="+mn-cs"/>
              </a:defRPr>
            </a:lvl1pPr>
            <a:lvl2pPr marL="457200" indent="0" algn="ctr" defTabSz="914400" rtl="0" eaLnBrk="1" latinLnBrk="0" hangingPunct="1">
              <a:lnSpc>
                <a:spcPct val="85000"/>
              </a:lnSpc>
              <a:spcBef>
                <a:spcPts val="600"/>
              </a:spcBef>
              <a:buFont typeface="Arial" pitchFamily="34" charset="0"/>
              <a:buNone/>
              <a:defRPr sz="2800" kern="1200">
                <a:solidFill>
                  <a:schemeClr val="accent1"/>
                </a:solidFill>
                <a:latin typeface="+mn-lt"/>
                <a:ea typeface="+mn-ea"/>
                <a:cs typeface="+mn-cs"/>
              </a:defRPr>
            </a:lvl2pPr>
            <a:lvl3pPr marL="914400" indent="0" algn="ctr" defTabSz="914400" rtl="0" eaLnBrk="1" latinLnBrk="0" hangingPunct="1">
              <a:lnSpc>
                <a:spcPct val="85000"/>
              </a:lnSpc>
              <a:spcBef>
                <a:spcPts val="600"/>
              </a:spcBef>
              <a:buFont typeface="Arial" pitchFamily="34" charset="0"/>
              <a:buNone/>
              <a:defRPr sz="2400" i="1" kern="1200">
                <a:solidFill>
                  <a:schemeClr val="accent1"/>
                </a:solidFill>
                <a:latin typeface="+mn-lt"/>
                <a:ea typeface="+mn-ea"/>
                <a:cs typeface="+mn-cs"/>
              </a:defRPr>
            </a:lvl3pPr>
            <a:lvl4pPr marL="1371600" indent="0" algn="ctr" defTabSz="914400" rtl="0" eaLnBrk="1" latinLnBrk="0" hangingPunct="1">
              <a:lnSpc>
                <a:spcPct val="85000"/>
              </a:lnSpc>
              <a:spcBef>
                <a:spcPts val="600"/>
              </a:spcBef>
              <a:buFont typeface="Arial" pitchFamily="34" charset="0"/>
              <a:buNone/>
              <a:defRPr sz="2000" kern="1200">
                <a:solidFill>
                  <a:schemeClr val="accent1"/>
                </a:solidFill>
                <a:latin typeface="+mn-lt"/>
                <a:ea typeface="+mn-ea"/>
                <a:cs typeface="+mn-cs"/>
              </a:defRPr>
            </a:lvl4pPr>
            <a:lvl5pPr marL="1828800" indent="0" algn="ctr" defTabSz="914400" rtl="0" eaLnBrk="1" latinLnBrk="0" hangingPunct="1">
              <a:lnSpc>
                <a:spcPct val="85000"/>
              </a:lnSpc>
              <a:spcBef>
                <a:spcPts val="600"/>
              </a:spcBef>
              <a:buFont typeface="Arial" pitchFamily="34" charset="0"/>
              <a:buNone/>
              <a:defRPr sz="2000" kern="1200">
                <a:solidFill>
                  <a:schemeClr val="accent1"/>
                </a:solidFill>
                <a:latin typeface="+mn-lt"/>
                <a:ea typeface="+mn-ea"/>
                <a:cs typeface="+mn-cs"/>
              </a:defRPr>
            </a:lvl5pPr>
            <a:lvl6pPr marL="22860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6pPr>
            <a:lvl7pPr marL="27432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7pPr>
            <a:lvl8pPr marL="32004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8pPr>
            <a:lvl9pPr marL="36576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9pPr>
          </a:lstStyle>
          <a:p>
            <a:pPr algn="ctr">
              <a:lnSpc>
                <a:spcPct val="100000"/>
              </a:lnSpc>
            </a:pPr>
            <a:r>
              <a:rPr lang="hu-HU" sz="1400" dirty="0" err="1">
                <a:solidFill>
                  <a:schemeClr val="accent1"/>
                </a:solidFill>
                <a:latin typeface="Open Sans" panose="020B0606030504020204" pitchFamily="34" charset="0"/>
                <a:ea typeface="Open Sans" panose="020B0606030504020204" pitchFamily="34" charset="0"/>
                <a:cs typeface="Open Sans" panose="020B0606030504020204" pitchFamily="34" charset="0"/>
              </a:rPr>
              <a:t>Click</a:t>
            </a:r>
            <a:r>
              <a:rPr lang="hu-HU" sz="1400" baseline="0" dirty="0">
                <a:solidFill>
                  <a:schemeClr val="accent1"/>
                </a:solidFill>
                <a:latin typeface="Open Sans" panose="020B0606030504020204" pitchFamily="34" charset="0"/>
                <a:ea typeface="Open Sans" panose="020B0606030504020204" pitchFamily="34" charset="0"/>
                <a:cs typeface="Open Sans" panose="020B0606030504020204" pitchFamily="34" charset="0"/>
              </a:rPr>
              <a:t> </a:t>
            </a:r>
            <a:r>
              <a:rPr lang="hu-HU" sz="1400" dirty="0">
                <a:solidFill>
                  <a:srgbClr val="EE2E62"/>
                </a:solidFill>
                <a:latin typeface="Open Sans" panose="020B0606030504020204" pitchFamily="34" charset="0"/>
                <a:ea typeface="Open Sans" panose="020B0606030504020204" pitchFamily="34" charset="0"/>
                <a:cs typeface="Open Sans" panose="020B0606030504020204" pitchFamily="34" charset="0"/>
              </a:rPr>
              <a:t>New</a:t>
            </a:r>
            <a:r>
              <a:rPr lang="hu-HU" sz="1400" baseline="0" dirty="0">
                <a:solidFill>
                  <a:srgbClr val="EE2E62"/>
                </a:solidFill>
                <a:latin typeface="Open Sans" panose="020B0606030504020204" pitchFamily="34" charset="0"/>
                <a:ea typeface="Open Sans" panose="020B0606030504020204" pitchFamily="34" charset="0"/>
                <a:cs typeface="Open Sans" panose="020B0606030504020204" pitchFamily="34" charset="0"/>
              </a:rPr>
              <a:t> </a:t>
            </a:r>
            <a:r>
              <a:rPr lang="hu-HU" sz="1400" baseline="0" dirty="0" err="1">
                <a:solidFill>
                  <a:srgbClr val="EE2E62"/>
                </a:solidFill>
                <a:latin typeface="Open Sans" panose="020B0606030504020204" pitchFamily="34" charset="0"/>
                <a:ea typeface="Open Sans" panose="020B0606030504020204" pitchFamily="34" charset="0"/>
                <a:cs typeface="Open Sans" panose="020B0606030504020204" pitchFamily="34" charset="0"/>
              </a:rPr>
              <a:t>Slide</a:t>
            </a:r>
            <a:endParaRPr lang="hu-HU" sz="1400" baseline="0" dirty="0">
              <a:solidFill>
                <a:schemeClr val="accent1"/>
              </a:solidFill>
              <a:latin typeface="Open Sans" panose="020B0606030504020204" pitchFamily="34" charset="0"/>
              <a:ea typeface="Open Sans" panose="020B0606030504020204" pitchFamily="34" charset="0"/>
              <a:cs typeface="Open Sans" panose="020B0606030504020204" pitchFamily="34" charset="0"/>
            </a:endParaRPr>
          </a:p>
          <a:p>
            <a:pPr algn="ctr">
              <a:lnSpc>
                <a:spcPct val="100000"/>
              </a:lnSpc>
              <a:spcBef>
                <a:spcPts val="0"/>
              </a:spcBef>
            </a:pPr>
            <a:r>
              <a:rPr lang="hu-HU" sz="1400" baseline="0" dirty="0">
                <a:solidFill>
                  <a:schemeClr val="accent1"/>
                </a:solidFill>
                <a:latin typeface="Open Sans" panose="020B0606030504020204" pitchFamily="34" charset="0"/>
                <a:ea typeface="Open Sans" panose="020B0606030504020204" pitchFamily="34" charset="0"/>
                <a:cs typeface="Open Sans" panose="020B0606030504020204" pitchFamily="34" charset="0"/>
              </a:rPr>
              <a:t>Master </a:t>
            </a:r>
            <a:r>
              <a:rPr lang="hu-HU" sz="1400" baseline="0" dirty="0" err="1">
                <a:solidFill>
                  <a:schemeClr val="accent1"/>
                </a:solidFill>
                <a:latin typeface="Open Sans" panose="020B0606030504020204" pitchFamily="34" charset="0"/>
                <a:ea typeface="Open Sans" panose="020B0606030504020204" pitchFamily="34" charset="0"/>
                <a:cs typeface="Open Sans" panose="020B0606030504020204" pitchFamily="34" charset="0"/>
              </a:rPr>
              <a:t>slides</a:t>
            </a:r>
            <a:r>
              <a:rPr lang="hu-HU" sz="1400" baseline="0" dirty="0">
                <a:solidFill>
                  <a:schemeClr val="accent1"/>
                </a:solidFill>
                <a:latin typeface="Open Sans" panose="020B0606030504020204" pitchFamily="34" charset="0"/>
                <a:ea typeface="Open Sans" panose="020B0606030504020204" pitchFamily="34" charset="0"/>
                <a:cs typeface="Open Sans" panose="020B0606030504020204" pitchFamily="34" charset="0"/>
              </a:rPr>
              <a:t> </a:t>
            </a:r>
            <a:r>
              <a:rPr lang="hu-HU" sz="1400" baseline="0" dirty="0" err="1">
                <a:solidFill>
                  <a:schemeClr val="accent1"/>
                </a:solidFill>
                <a:latin typeface="Open Sans" panose="020B0606030504020204" pitchFamily="34" charset="0"/>
                <a:ea typeface="Open Sans" panose="020B0606030504020204" pitchFamily="34" charset="0"/>
                <a:cs typeface="Open Sans" panose="020B0606030504020204" pitchFamily="34" charset="0"/>
              </a:rPr>
              <a:t>contain</a:t>
            </a:r>
            <a:r>
              <a:rPr lang="hu-HU" sz="1400" baseline="0" dirty="0">
                <a:solidFill>
                  <a:schemeClr val="accent1"/>
                </a:solidFill>
                <a:latin typeface="Open Sans" panose="020B0606030504020204" pitchFamily="34" charset="0"/>
                <a:ea typeface="Open Sans" panose="020B0606030504020204" pitchFamily="34" charset="0"/>
                <a:cs typeface="Open Sans" panose="020B0606030504020204" pitchFamily="34" charset="0"/>
              </a:rPr>
              <a:t> </a:t>
            </a:r>
            <a:r>
              <a:rPr lang="hu-HU" sz="1400" baseline="0" dirty="0" err="1">
                <a:solidFill>
                  <a:schemeClr val="accent1"/>
                </a:solidFill>
                <a:latin typeface="Open Sans" panose="020B0606030504020204" pitchFamily="34" charset="0"/>
                <a:ea typeface="Open Sans" panose="020B0606030504020204" pitchFamily="34" charset="0"/>
                <a:cs typeface="Open Sans" panose="020B0606030504020204" pitchFamily="34" charset="0"/>
              </a:rPr>
              <a:t>all</a:t>
            </a:r>
            <a:r>
              <a:rPr lang="hu-HU" sz="1400" baseline="0" dirty="0">
                <a:solidFill>
                  <a:schemeClr val="accent1"/>
                </a:solidFill>
                <a:latin typeface="Open Sans" panose="020B0606030504020204" pitchFamily="34" charset="0"/>
                <a:ea typeface="Open Sans" panose="020B0606030504020204" pitchFamily="34" charset="0"/>
                <a:cs typeface="Open Sans" panose="020B0606030504020204" pitchFamily="34" charset="0"/>
              </a:rPr>
              <a:t> </a:t>
            </a:r>
            <a:r>
              <a:rPr lang="hu-HU" sz="1400" baseline="0" dirty="0" err="1">
                <a:solidFill>
                  <a:schemeClr val="accent1"/>
                </a:solidFill>
                <a:latin typeface="Open Sans" panose="020B0606030504020204" pitchFamily="34" charset="0"/>
                <a:ea typeface="Open Sans" panose="020B0606030504020204" pitchFamily="34" charset="0"/>
                <a:cs typeface="Open Sans" panose="020B0606030504020204" pitchFamily="34" charset="0"/>
              </a:rPr>
              <a:t>the</a:t>
            </a:r>
            <a:r>
              <a:rPr lang="hu-HU" sz="1400" baseline="0" dirty="0">
                <a:solidFill>
                  <a:schemeClr val="accent1"/>
                </a:solidFill>
                <a:latin typeface="Open Sans" panose="020B0606030504020204" pitchFamily="34" charset="0"/>
                <a:ea typeface="Open Sans" panose="020B0606030504020204" pitchFamily="34" charset="0"/>
                <a:cs typeface="Open Sans" panose="020B0606030504020204" pitchFamily="34" charset="0"/>
              </a:rPr>
              <a:t> design </a:t>
            </a:r>
            <a:r>
              <a:rPr lang="hu-HU" sz="1400" baseline="0" dirty="0" err="1">
                <a:solidFill>
                  <a:schemeClr val="accent1"/>
                </a:solidFill>
                <a:latin typeface="Open Sans" panose="020B0606030504020204" pitchFamily="34" charset="0"/>
                <a:ea typeface="Open Sans" panose="020B0606030504020204" pitchFamily="34" charset="0"/>
                <a:cs typeface="Open Sans" panose="020B0606030504020204" pitchFamily="34" charset="0"/>
              </a:rPr>
              <a:t>layouts</a:t>
            </a:r>
            <a:endParaRPr lang="hu-HU" sz="1400" baseline="0" dirty="0">
              <a:solidFill>
                <a:srgbClr val="EE2E62"/>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3" name="Title 1"/>
          <p:cNvSpPr txBox="1">
            <a:spLocks/>
          </p:cNvSpPr>
          <p:nvPr userDrawn="1"/>
        </p:nvSpPr>
        <p:spPr>
          <a:xfrm>
            <a:off x="8007215" y="4945637"/>
            <a:ext cx="3337027" cy="361207"/>
          </a:xfrm>
          <a:prstGeom prst="rect">
            <a:avLst/>
          </a:prstGeom>
        </p:spPr>
        <p:txBody>
          <a:bodyPr vert="horz" lIns="91440" tIns="45720" rIns="91440" bIns="45720" rtlCol="0" anchor="b">
            <a:noAutofit/>
          </a:bodyPr>
          <a:lstStyle>
            <a:lvl1pPr marL="0" indent="0" algn="l" defTabSz="914400" rtl="0" eaLnBrk="1" latinLnBrk="0" hangingPunct="1">
              <a:lnSpc>
                <a:spcPct val="80000"/>
              </a:lnSpc>
              <a:spcBef>
                <a:spcPct val="0"/>
              </a:spcBef>
              <a:buFont typeface="Arial" panose="020B0604020202020204" pitchFamily="34" charset="0"/>
              <a:buNone/>
              <a:defRPr sz="6000" b="0" kern="1200" spc="-120" baseline="0">
                <a:solidFill>
                  <a:srgbClr val="EE2E62"/>
                </a:solidFill>
                <a:latin typeface="+mj-lt"/>
                <a:ea typeface="+mj-ea"/>
                <a:cs typeface="+mj-cs"/>
              </a:defRPr>
            </a:lvl1pPr>
          </a:lstStyle>
          <a:p>
            <a:pPr algn="ctr"/>
            <a:r>
              <a:rPr lang="hu-HU" sz="2000" dirty="0">
                <a:latin typeface="Open Sans Semibold" panose="020B0706030804020204" pitchFamily="34" charset="0"/>
                <a:ea typeface="Open Sans Semibold" panose="020B0706030804020204" pitchFamily="34" charset="0"/>
                <a:cs typeface="Open Sans Semibold" panose="020B0706030804020204" pitchFamily="34" charset="0"/>
              </a:rPr>
              <a:t>THIRD STEP</a:t>
            </a:r>
            <a:endParaRPr lang="en-US" sz="2000" dirty="0">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14" name="Subtitle 2"/>
          <p:cNvSpPr txBox="1">
            <a:spLocks/>
          </p:cNvSpPr>
          <p:nvPr userDrawn="1"/>
        </p:nvSpPr>
        <p:spPr>
          <a:xfrm>
            <a:off x="8007214" y="5355073"/>
            <a:ext cx="3277953" cy="1269654"/>
          </a:xfrm>
          <a:prstGeom prst="rect">
            <a:avLst/>
          </a:prstGeom>
        </p:spPr>
        <p:txBody>
          <a:bodyPr vert="horz" lIns="91440" tIns="45720" rIns="91440" bIns="45720" rtlCol="0">
            <a:noAutofit/>
          </a:bodyPr>
          <a:lstStyle>
            <a:lvl1pPr marL="0" indent="0" algn="l" defTabSz="914400" rtl="0" eaLnBrk="1" latinLnBrk="0" hangingPunct="1">
              <a:lnSpc>
                <a:spcPct val="85000"/>
              </a:lnSpc>
              <a:spcBef>
                <a:spcPts val="1300"/>
              </a:spcBef>
              <a:buFont typeface="Arial" pitchFamily="34" charset="0"/>
              <a:buNone/>
              <a:defRPr sz="2800" kern="1200">
                <a:solidFill>
                  <a:schemeClr val="accent1"/>
                </a:solidFill>
                <a:latin typeface="+mj-lt"/>
                <a:ea typeface="+mn-ea"/>
                <a:cs typeface="+mn-cs"/>
              </a:defRPr>
            </a:lvl1pPr>
            <a:lvl2pPr marL="457200" indent="0" algn="ctr" defTabSz="914400" rtl="0" eaLnBrk="1" latinLnBrk="0" hangingPunct="1">
              <a:lnSpc>
                <a:spcPct val="85000"/>
              </a:lnSpc>
              <a:spcBef>
                <a:spcPts val="600"/>
              </a:spcBef>
              <a:buFont typeface="Arial" pitchFamily="34" charset="0"/>
              <a:buNone/>
              <a:defRPr sz="2800" kern="1200">
                <a:solidFill>
                  <a:schemeClr val="accent1"/>
                </a:solidFill>
                <a:latin typeface="+mn-lt"/>
                <a:ea typeface="+mn-ea"/>
                <a:cs typeface="+mn-cs"/>
              </a:defRPr>
            </a:lvl2pPr>
            <a:lvl3pPr marL="914400" indent="0" algn="ctr" defTabSz="914400" rtl="0" eaLnBrk="1" latinLnBrk="0" hangingPunct="1">
              <a:lnSpc>
                <a:spcPct val="85000"/>
              </a:lnSpc>
              <a:spcBef>
                <a:spcPts val="600"/>
              </a:spcBef>
              <a:buFont typeface="Arial" pitchFamily="34" charset="0"/>
              <a:buNone/>
              <a:defRPr sz="2400" i="1" kern="1200">
                <a:solidFill>
                  <a:schemeClr val="accent1"/>
                </a:solidFill>
                <a:latin typeface="+mn-lt"/>
                <a:ea typeface="+mn-ea"/>
                <a:cs typeface="+mn-cs"/>
              </a:defRPr>
            </a:lvl3pPr>
            <a:lvl4pPr marL="1371600" indent="0" algn="ctr" defTabSz="914400" rtl="0" eaLnBrk="1" latinLnBrk="0" hangingPunct="1">
              <a:lnSpc>
                <a:spcPct val="85000"/>
              </a:lnSpc>
              <a:spcBef>
                <a:spcPts val="600"/>
              </a:spcBef>
              <a:buFont typeface="Arial" pitchFamily="34" charset="0"/>
              <a:buNone/>
              <a:defRPr sz="2000" kern="1200">
                <a:solidFill>
                  <a:schemeClr val="accent1"/>
                </a:solidFill>
                <a:latin typeface="+mn-lt"/>
                <a:ea typeface="+mn-ea"/>
                <a:cs typeface="+mn-cs"/>
              </a:defRPr>
            </a:lvl4pPr>
            <a:lvl5pPr marL="1828800" indent="0" algn="ctr" defTabSz="914400" rtl="0" eaLnBrk="1" latinLnBrk="0" hangingPunct="1">
              <a:lnSpc>
                <a:spcPct val="85000"/>
              </a:lnSpc>
              <a:spcBef>
                <a:spcPts val="600"/>
              </a:spcBef>
              <a:buFont typeface="Arial" pitchFamily="34" charset="0"/>
              <a:buNone/>
              <a:defRPr sz="2000" kern="1200">
                <a:solidFill>
                  <a:schemeClr val="accent1"/>
                </a:solidFill>
                <a:latin typeface="+mn-lt"/>
                <a:ea typeface="+mn-ea"/>
                <a:cs typeface="+mn-cs"/>
              </a:defRPr>
            </a:lvl5pPr>
            <a:lvl6pPr marL="22860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6pPr>
            <a:lvl7pPr marL="27432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7pPr>
            <a:lvl8pPr marL="32004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8pPr>
            <a:lvl9pPr marL="36576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9pPr>
          </a:lstStyle>
          <a:p>
            <a:pPr marL="0" marR="0" indent="0" algn="ctr" defTabSz="914400" rtl="0" eaLnBrk="1" fontAlgn="auto" latinLnBrk="0" hangingPunct="1">
              <a:lnSpc>
                <a:spcPct val="100000"/>
              </a:lnSpc>
              <a:spcBef>
                <a:spcPts val="1300"/>
              </a:spcBef>
              <a:spcAft>
                <a:spcPts val="0"/>
              </a:spcAft>
              <a:buClrTx/>
              <a:buSzTx/>
              <a:buFont typeface="Arial" pitchFamily="34" charset="0"/>
              <a:buNone/>
              <a:tabLst/>
              <a:defRPr/>
            </a:pPr>
            <a:r>
              <a:rPr lang="hu-HU" sz="1400" dirty="0" err="1">
                <a:latin typeface="Open Sans" panose="020B0606030504020204" pitchFamily="34" charset="0"/>
                <a:ea typeface="Open Sans" panose="020B0606030504020204" pitchFamily="34" charset="0"/>
                <a:cs typeface="Open Sans" panose="020B0606030504020204" pitchFamily="34" charset="0"/>
              </a:rPr>
              <a:t>It</a:t>
            </a:r>
            <a:r>
              <a:rPr lang="hu-HU" sz="1400" dirty="0">
                <a:latin typeface="Open Sans" panose="020B0606030504020204" pitchFamily="34" charset="0"/>
                <a:ea typeface="Open Sans" panose="020B0606030504020204" pitchFamily="34" charset="0"/>
                <a:cs typeface="Open Sans" panose="020B0606030504020204" pitchFamily="34" charset="0"/>
              </a:rPr>
              <a:t> </a:t>
            </a:r>
            <a:r>
              <a:rPr lang="hu-HU" sz="1400" dirty="0" err="1">
                <a:latin typeface="Open Sans" panose="020B0606030504020204" pitchFamily="34" charset="0"/>
                <a:ea typeface="Open Sans" panose="020B0606030504020204" pitchFamily="34" charset="0"/>
                <a:cs typeface="Open Sans" panose="020B0606030504020204" pitchFamily="34" charset="0"/>
              </a:rPr>
              <a:t>should</a:t>
            </a:r>
            <a:r>
              <a:rPr lang="hu-HU" sz="1400" dirty="0">
                <a:latin typeface="Open Sans" panose="020B0606030504020204" pitchFamily="34" charset="0"/>
                <a:ea typeface="Open Sans" panose="020B0606030504020204" pitchFamily="34" charset="0"/>
                <a:cs typeface="Open Sans" panose="020B0606030504020204" pitchFamily="34" charset="0"/>
              </a:rPr>
              <a:t> </a:t>
            </a:r>
            <a:r>
              <a:rPr lang="hu-HU" sz="1400" dirty="0" err="1">
                <a:latin typeface="Open Sans" panose="020B0606030504020204" pitchFamily="34" charset="0"/>
                <a:ea typeface="Open Sans" panose="020B0606030504020204" pitchFamily="34" charset="0"/>
                <a:cs typeface="Open Sans" panose="020B0606030504020204" pitchFamily="34" charset="0"/>
              </a:rPr>
              <a:t>work</a:t>
            </a:r>
            <a:r>
              <a:rPr lang="hu-HU" sz="1400" dirty="0">
                <a:latin typeface="Open Sans" panose="020B0606030504020204" pitchFamily="34" charset="0"/>
                <a:ea typeface="Open Sans" panose="020B0606030504020204" pitchFamily="34" charset="0"/>
                <a:cs typeface="Open Sans" panose="020B0606030504020204" pitchFamily="34" charset="0"/>
              </a:rPr>
              <a:t>, </a:t>
            </a:r>
            <a:r>
              <a:rPr lang="hu-HU" sz="1400" dirty="0" err="1">
                <a:latin typeface="Open Sans" panose="020B0606030504020204" pitchFamily="34" charset="0"/>
                <a:ea typeface="Open Sans" panose="020B0606030504020204" pitchFamily="34" charset="0"/>
                <a:cs typeface="Open Sans" panose="020B0606030504020204" pitchFamily="34" charset="0"/>
              </a:rPr>
              <a:t>but</a:t>
            </a:r>
            <a:r>
              <a:rPr lang="hu-HU" sz="1400" dirty="0">
                <a:latin typeface="Open Sans" panose="020B0606030504020204" pitchFamily="34" charset="0"/>
                <a:ea typeface="Open Sans" panose="020B0606030504020204" pitchFamily="34" charset="0"/>
                <a:cs typeface="Open Sans" panose="020B0606030504020204" pitchFamily="34" charset="0"/>
              </a:rPr>
              <a:t> </a:t>
            </a:r>
            <a:r>
              <a:rPr lang="hu-HU" sz="1400" dirty="0" err="1">
                <a:latin typeface="Open Sans" panose="020B0606030504020204" pitchFamily="34" charset="0"/>
                <a:ea typeface="Open Sans" panose="020B0606030504020204" pitchFamily="34" charset="0"/>
                <a:cs typeface="Open Sans" panose="020B0606030504020204" pitchFamily="34" charset="0"/>
              </a:rPr>
              <a:t>in</a:t>
            </a:r>
            <a:r>
              <a:rPr lang="hu-HU" sz="1400" dirty="0">
                <a:latin typeface="Open Sans" panose="020B0606030504020204" pitchFamily="34" charset="0"/>
                <a:ea typeface="Open Sans" panose="020B0606030504020204" pitchFamily="34" charset="0"/>
                <a:cs typeface="Open Sans" panose="020B0606030504020204" pitchFamily="34" charset="0"/>
              </a:rPr>
              <a:t> </a:t>
            </a:r>
            <a:r>
              <a:rPr lang="hu-HU" sz="1400" dirty="0" err="1">
                <a:latin typeface="Open Sans" panose="020B0606030504020204" pitchFamily="34" charset="0"/>
                <a:ea typeface="Open Sans" panose="020B0606030504020204" pitchFamily="34" charset="0"/>
                <a:cs typeface="Open Sans" panose="020B0606030504020204" pitchFamily="34" charset="0"/>
              </a:rPr>
              <a:t>case</a:t>
            </a:r>
            <a:r>
              <a:rPr lang="hu-HU" sz="1400" dirty="0">
                <a:latin typeface="Open Sans" panose="020B0606030504020204" pitchFamily="34" charset="0"/>
                <a:ea typeface="Open Sans" panose="020B0606030504020204" pitchFamily="34" charset="0"/>
                <a:cs typeface="Open Sans" panose="020B0606030504020204" pitchFamily="34" charset="0"/>
              </a:rPr>
              <a:t> </a:t>
            </a:r>
            <a:r>
              <a:rPr lang="hu-HU" sz="1400" dirty="0" err="1">
                <a:latin typeface="Open Sans" panose="020B0606030504020204" pitchFamily="34" charset="0"/>
                <a:ea typeface="Open Sans" panose="020B0606030504020204" pitchFamily="34" charset="0"/>
                <a:cs typeface="Open Sans" panose="020B0606030504020204" pitchFamily="34" charset="0"/>
              </a:rPr>
              <a:t>you</a:t>
            </a:r>
            <a:r>
              <a:rPr lang="hu-HU" sz="1400" dirty="0">
                <a:latin typeface="Open Sans" panose="020B0606030504020204" pitchFamily="34" charset="0"/>
                <a:ea typeface="Open Sans" panose="020B0606030504020204" pitchFamily="34" charset="0"/>
                <a:cs typeface="Open Sans" panose="020B0606030504020204" pitchFamily="34" charset="0"/>
              </a:rPr>
              <a:t> </a:t>
            </a:r>
            <a:r>
              <a:rPr lang="hu-HU" sz="1400" dirty="0" err="1">
                <a:latin typeface="Open Sans" panose="020B0606030504020204" pitchFamily="34" charset="0"/>
                <a:ea typeface="Open Sans" panose="020B0606030504020204" pitchFamily="34" charset="0"/>
                <a:cs typeface="Open Sans" panose="020B0606030504020204" pitchFamily="34" charset="0"/>
              </a:rPr>
              <a:t>are</a:t>
            </a:r>
            <a:r>
              <a:rPr lang="hu-HU" sz="1400" dirty="0">
                <a:latin typeface="Open Sans" panose="020B0606030504020204" pitchFamily="34" charset="0"/>
                <a:ea typeface="Open Sans" panose="020B0606030504020204" pitchFamily="34" charset="0"/>
                <a:cs typeface="Open Sans" panose="020B0606030504020204" pitchFamily="34" charset="0"/>
              </a:rPr>
              <a:t> </a:t>
            </a:r>
            <a:r>
              <a:rPr lang="hu-HU" sz="1400" dirty="0" err="1">
                <a:latin typeface="Open Sans" panose="020B0606030504020204" pitchFamily="34" charset="0"/>
                <a:ea typeface="Open Sans" panose="020B0606030504020204" pitchFamily="34" charset="0"/>
                <a:cs typeface="Open Sans" panose="020B0606030504020204" pitchFamily="34" charset="0"/>
              </a:rPr>
              <a:t>lost</a:t>
            </a:r>
            <a:r>
              <a:rPr lang="hu-HU" sz="1400" dirty="0">
                <a:latin typeface="Open Sans" panose="020B0606030504020204" pitchFamily="34" charset="0"/>
                <a:ea typeface="Open Sans" panose="020B0606030504020204" pitchFamily="34" charset="0"/>
                <a:cs typeface="Open Sans" panose="020B0606030504020204" pitchFamily="34" charset="0"/>
              </a:rPr>
              <a:t>, </a:t>
            </a:r>
            <a:r>
              <a:rPr lang="hu-HU" sz="1400" dirty="0" err="1">
                <a:latin typeface="Open Sans" panose="020B0606030504020204" pitchFamily="34" charset="0"/>
                <a:ea typeface="Open Sans" panose="020B0606030504020204" pitchFamily="34" charset="0"/>
                <a:cs typeface="Open Sans" panose="020B0606030504020204" pitchFamily="34" charset="0"/>
              </a:rPr>
              <a:t>we</a:t>
            </a:r>
            <a:r>
              <a:rPr lang="hu-HU" sz="1400" dirty="0">
                <a:latin typeface="Open Sans" panose="020B0606030504020204" pitchFamily="34" charset="0"/>
                <a:ea typeface="Open Sans" panose="020B0606030504020204" pitchFamily="34" charset="0"/>
                <a:cs typeface="Open Sans" panose="020B0606030504020204" pitchFamily="34" charset="0"/>
              </a:rPr>
              <a:t> </a:t>
            </a:r>
            <a:r>
              <a:rPr lang="hu-HU" sz="1400" dirty="0" err="1">
                <a:latin typeface="Open Sans" panose="020B0606030504020204" pitchFamily="34" charset="0"/>
                <a:ea typeface="Open Sans" panose="020B0606030504020204" pitchFamily="34" charset="0"/>
                <a:cs typeface="Open Sans" panose="020B0606030504020204" pitchFamily="34" charset="0"/>
              </a:rPr>
              <a:t>can</a:t>
            </a:r>
            <a:r>
              <a:rPr lang="hu-HU" sz="1400" baseline="0" dirty="0">
                <a:latin typeface="Open Sans" panose="020B0606030504020204" pitchFamily="34" charset="0"/>
                <a:ea typeface="Open Sans" panose="020B0606030504020204" pitchFamily="34" charset="0"/>
                <a:cs typeface="Open Sans" panose="020B0606030504020204" pitchFamily="34" charset="0"/>
              </a:rPr>
              <a:t> </a:t>
            </a:r>
            <a:r>
              <a:rPr lang="hu-HU" sz="1400" baseline="0" dirty="0" err="1">
                <a:latin typeface="Open Sans" panose="020B0606030504020204" pitchFamily="34" charset="0"/>
                <a:ea typeface="Open Sans" panose="020B0606030504020204" pitchFamily="34" charset="0"/>
                <a:cs typeface="Open Sans" panose="020B0606030504020204" pitchFamily="34" charset="0"/>
              </a:rPr>
              <a:t>support</a:t>
            </a:r>
            <a:r>
              <a:rPr lang="hu-HU" sz="1400" baseline="0" dirty="0">
                <a:latin typeface="Open Sans" panose="020B0606030504020204" pitchFamily="34" charset="0"/>
                <a:ea typeface="Open Sans" panose="020B0606030504020204" pitchFamily="34" charset="0"/>
                <a:cs typeface="Open Sans" panose="020B0606030504020204" pitchFamily="34" charset="0"/>
              </a:rPr>
              <a:t> </a:t>
            </a:r>
            <a:r>
              <a:rPr lang="hu-HU" sz="1400" baseline="0" dirty="0" err="1">
                <a:latin typeface="Open Sans" panose="020B0606030504020204" pitchFamily="34" charset="0"/>
                <a:ea typeface="Open Sans" panose="020B0606030504020204" pitchFamily="34" charset="0"/>
                <a:cs typeface="Open Sans" panose="020B0606030504020204" pitchFamily="34" charset="0"/>
              </a:rPr>
              <a:t>you</a:t>
            </a:r>
            <a:r>
              <a:rPr lang="hu-HU" sz="1400" baseline="0" dirty="0">
                <a:latin typeface="Open Sans" panose="020B0606030504020204" pitchFamily="34" charset="0"/>
                <a:ea typeface="Open Sans" panose="020B0606030504020204" pitchFamily="34" charset="0"/>
                <a:cs typeface="Open Sans" panose="020B0606030504020204" pitchFamily="34" charset="0"/>
              </a:rPr>
              <a:t>: </a:t>
            </a:r>
          </a:p>
          <a:p>
            <a:pPr marL="0" marR="0" indent="0" algn="ctr" defTabSz="914400" rtl="0" eaLnBrk="1" fontAlgn="auto" latinLnBrk="0" hangingPunct="1">
              <a:lnSpc>
                <a:spcPct val="100000"/>
              </a:lnSpc>
              <a:spcBef>
                <a:spcPts val="600"/>
              </a:spcBef>
              <a:spcAft>
                <a:spcPts val="0"/>
              </a:spcAft>
              <a:buClrTx/>
              <a:buSzTx/>
              <a:buFont typeface="Arial" pitchFamily="34" charset="0"/>
              <a:buNone/>
              <a:tabLst/>
              <a:defRPr/>
            </a:pPr>
            <a:r>
              <a:rPr lang="hu-HU" sz="1400" baseline="0" dirty="0">
                <a:solidFill>
                  <a:srgbClr val="EE2E62"/>
                </a:solidFill>
                <a:latin typeface="Open Sans" panose="020B0606030504020204" pitchFamily="34" charset="0"/>
                <a:ea typeface="Open Sans" panose="020B0606030504020204" pitchFamily="34" charset="0"/>
                <a:cs typeface="Open Sans" panose="020B0606030504020204" pitchFamily="34" charset="0"/>
              </a:rPr>
              <a:t>hello@</a:t>
            </a:r>
            <a:r>
              <a:rPr lang="hu-HU" sz="1400" baseline="0" dirty="0" err="1">
                <a:solidFill>
                  <a:srgbClr val="EE2E62"/>
                </a:solidFill>
                <a:latin typeface="Open Sans" panose="020B0606030504020204" pitchFamily="34" charset="0"/>
                <a:ea typeface="Open Sans" panose="020B0606030504020204" pitchFamily="34" charset="0"/>
                <a:cs typeface="Open Sans" panose="020B0606030504020204" pitchFamily="34" charset="0"/>
              </a:rPr>
              <a:t>slideist.com</a:t>
            </a:r>
            <a:endParaRPr lang="en-US" sz="1400" dirty="0">
              <a:solidFill>
                <a:srgbClr val="EE2E62"/>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5" name="Oval 24"/>
          <p:cNvSpPr/>
          <p:nvPr userDrawn="1"/>
        </p:nvSpPr>
        <p:spPr>
          <a:xfrm>
            <a:off x="939845" y="2212304"/>
            <a:ext cx="2281759" cy="2281759"/>
          </a:xfrm>
          <a:prstGeom prst="ellipse">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26" name="Oval 25"/>
          <p:cNvSpPr/>
          <p:nvPr userDrawn="1"/>
        </p:nvSpPr>
        <p:spPr>
          <a:xfrm>
            <a:off x="4737346" y="2212303"/>
            <a:ext cx="2281759" cy="2281759"/>
          </a:xfrm>
          <a:prstGeom prst="ellipse">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27" name="Oval 26"/>
          <p:cNvSpPr/>
          <p:nvPr userDrawn="1"/>
        </p:nvSpPr>
        <p:spPr>
          <a:xfrm>
            <a:off x="8534848" y="2212303"/>
            <a:ext cx="2281759" cy="2281759"/>
          </a:xfrm>
          <a:prstGeom prst="ellipse">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28" name="Rectangle 27"/>
          <p:cNvSpPr/>
          <p:nvPr userDrawn="1"/>
        </p:nvSpPr>
        <p:spPr>
          <a:xfrm>
            <a:off x="3823335" y="716738"/>
            <a:ext cx="4201150" cy="707886"/>
          </a:xfrm>
          <a:prstGeom prst="rect">
            <a:avLst/>
          </a:prstGeom>
        </p:spPr>
        <p:txBody>
          <a:bodyPr wrap="none">
            <a:spAutoFit/>
          </a:bodyPr>
          <a:lstStyle/>
          <a:p>
            <a:pPr algn="ctr"/>
            <a:r>
              <a:rPr lang="hu-HU" sz="4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MICRO TUTORIAL</a:t>
            </a:r>
          </a:p>
        </p:txBody>
      </p:sp>
      <p:pic>
        <p:nvPicPr>
          <p:cNvPr id="29" name="Picture 28"/>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6602708" y="556697"/>
            <a:ext cx="1200928" cy="214451"/>
          </a:xfrm>
          <a:prstGeom prst="rect">
            <a:avLst/>
          </a:prstGeom>
        </p:spPr>
      </p:pic>
    </p:spTree>
    <p:extLst>
      <p:ext uri="{BB962C8B-B14F-4D97-AF65-F5344CB8AC3E}">
        <p14:creationId xmlns:p14="http://schemas.microsoft.com/office/powerpoint/2010/main" val="27494733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itle + 2 List">
    <p:spTree>
      <p:nvGrpSpPr>
        <p:cNvPr id="1" name=""/>
        <p:cNvGrpSpPr/>
        <p:nvPr/>
      </p:nvGrpSpPr>
      <p:grpSpPr>
        <a:xfrm>
          <a:off x="0" y="0"/>
          <a:ext cx="0" cy="0"/>
          <a:chOff x="0" y="0"/>
          <a:chExt cx="0" cy="0"/>
        </a:xfrm>
      </p:grpSpPr>
      <p:sp>
        <p:nvSpPr>
          <p:cNvPr id="3" name="Content Placeholder 2"/>
          <p:cNvSpPr>
            <a:spLocks noGrp="1"/>
          </p:cNvSpPr>
          <p:nvPr>
            <p:ph idx="1"/>
          </p:nvPr>
        </p:nvSpPr>
        <p:spPr>
          <a:xfrm>
            <a:off x="401216" y="1483567"/>
            <a:ext cx="5617030" cy="4236097"/>
          </a:xfrm>
        </p:spPr>
        <p:txBody>
          <a:bodyPr>
            <a:normAutofit/>
          </a:bodyPr>
          <a:lstStyle>
            <a:lvl1pPr marL="285750" indent="-285750">
              <a:lnSpc>
                <a:spcPct val="150000"/>
              </a:lnSpc>
              <a:buFontTx/>
              <a:buBlip>
                <a:blip r:embed="rId2"/>
              </a:buBlip>
              <a:defRPr sz="1600">
                <a:solidFill>
                  <a:schemeClr val="accent1"/>
                </a:solidFill>
              </a:defRPr>
            </a:lvl1pPr>
            <a:lvl2pPr marL="290322" indent="-285750">
              <a:lnSpc>
                <a:spcPct val="150000"/>
              </a:lnSpc>
              <a:buFontTx/>
              <a:buBlip>
                <a:blip r:embed="rId2"/>
              </a:buBlip>
              <a:defRPr sz="1600">
                <a:solidFill>
                  <a:schemeClr val="accent1"/>
                </a:solidFill>
              </a:defRPr>
            </a:lvl2pPr>
            <a:lvl3pPr marL="285750" indent="-285750">
              <a:lnSpc>
                <a:spcPct val="150000"/>
              </a:lnSpc>
              <a:buFontTx/>
              <a:buBlip>
                <a:blip r:embed="rId2"/>
              </a:buBlip>
              <a:defRPr sz="1600">
                <a:solidFill>
                  <a:schemeClr val="accent1"/>
                </a:solidFill>
              </a:defRPr>
            </a:lvl3pPr>
            <a:lvl4pPr marL="285750" indent="-285750">
              <a:lnSpc>
                <a:spcPct val="150000"/>
              </a:lnSpc>
              <a:buFontTx/>
              <a:buBlip>
                <a:blip r:embed="rId2"/>
              </a:buBlip>
              <a:defRPr sz="1600">
                <a:solidFill>
                  <a:schemeClr val="accent1"/>
                </a:solidFill>
              </a:defRPr>
            </a:lvl4pPr>
            <a:lvl5pPr marL="285750" indent="-285750">
              <a:lnSpc>
                <a:spcPct val="150000"/>
              </a:lnSpc>
              <a:buFontTx/>
              <a:buBlip>
                <a:blip r:embed="rId2"/>
              </a:buBlip>
              <a:defRPr sz="1600">
                <a:solidFill>
                  <a:schemeClr val="accent1"/>
                </a:solidFill>
              </a:defRPr>
            </a:lvl5pPr>
          </a:lstStyle>
          <a:p>
            <a:pPr lvl="0"/>
            <a:r>
              <a:rPr lang="pt-PT"/>
              <a:t>Editar os estilos de texto do Modelo Global</a:t>
            </a:r>
          </a:p>
          <a:p>
            <a:pPr lvl="1"/>
            <a:r>
              <a:rPr lang="pt-PT"/>
              <a:t>Segundo nível</a:t>
            </a:r>
          </a:p>
          <a:p>
            <a:pPr lvl="2"/>
            <a:r>
              <a:rPr lang="pt-PT"/>
              <a:t>Terceiro nível</a:t>
            </a:r>
          </a:p>
          <a:p>
            <a:pPr lvl="3"/>
            <a:r>
              <a:rPr lang="pt-PT"/>
              <a:t>Quarto nível</a:t>
            </a:r>
          </a:p>
          <a:p>
            <a:pPr lvl="4"/>
            <a:r>
              <a:rPr lang="pt-PT"/>
              <a:t>Quinto nível</a:t>
            </a:r>
            <a:endParaRPr lang="en-US" dirty="0"/>
          </a:p>
        </p:txBody>
      </p:sp>
      <p:sp>
        <p:nvSpPr>
          <p:cNvPr id="20" name="Title 19"/>
          <p:cNvSpPr>
            <a:spLocks noGrp="1"/>
          </p:cNvSpPr>
          <p:nvPr>
            <p:ph type="title"/>
          </p:nvPr>
        </p:nvSpPr>
        <p:spPr/>
        <p:txBody>
          <a:bodyPr/>
          <a:lstStyle/>
          <a:p>
            <a:r>
              <a:rPr lang="pt-PT"/>
              <a:t>Clique para editar o estilo de título do Modelo Global</a:t>
            </a:r>
            <a:endParaRPr lang="hu-HU" dirty="0"/>
          </a:p>
        </p:txBody>
      </p:sp>
      <p:sp>
        <p:nvSpPr>
          <p:cNvPr id="22" name="Slide Number Placeholder 5"/>
          <p:cNvSpPr>
            <a:spLocks noGrp="1"/>
          </p:cNvSpPr>
          <p:nvPr>
            <p:ph type="sldNum" sz="quarter" idx="4"/>
          </p:nvPr>
        </p:nvSpPr>
        <p:spPr>
          <a:xfrm>
            <a:off x="11112756" y="6324700"/>
            <a:ext cx="892629" cy="457471"/>
          </a:xfrm>
          <a:prstGeom prst="rect">
            <a:avLst/>
          </a:prstGeom>
        </p:spPr>
        <p:txBody>
          <a:bodyPr anchor="ctr"/>
          <a:lstStyle>
            <a:lvl1pPr algn="r">
              <a:defRPr sz="1800">
                <a:solidFill>
                  <a:schemeClr val="accent1"/>
                </a:solidFill>
              </a:defRPr>
            </a:lvl1pPr>
          </a:lstStyle>
          <a:p>
            <a:fld id="{4FAB73BC-B049-4115-A692-8D63A059BFB8}" type="slidenum">
              <a:rPr lang="en-US" smtClean="0"/>
              <a:pPr/>
              <a:t>‹nº›</a:t>
            </a:fld>
            <a:endParaRPr lang="en-US" dirty="0"/>
          </a:p>
        </p:txBody>
      </p:sp>
      <p:sp>
        <p:nvSpPr>
          <p:cNvPr id="6" name="Content Placeholder 2"/>
          <p:cNvSpPr>
            <a:spLocks noGrp="1"/>
          </p:cNvSpPr>
          <p:nvPr>
            <p:ph idx="10"/>
          </p:nvPr>
        </p:nvSpPr>
        <p:spPr>
          <a:xfrm>
            <a:off x="6214186" y="1483566"/>
            <a:ext cx="5617030" cy="4236097"/>
          </a:xfrm>
        </p:spPr>
        <p:txBody>
          <a:bodyPr>
            <a:normAutofit/>
          </a:bodyPr>
          <a:lstStyle>
            <a:lvl1pPr marL="285750" indent="-285750">
              <a:lnSpc>
                <a:spcPct val="150000"/>
              </a:lnSpc>
              <a:buFontTx/>
              <a:buBlip>
                <a:blip r:embed="rId2"/>
              </a:buBlip>
              <a:defRPr sz="1600">
                <a:solidFill>
                  <a:schemeClr val="accent1"/>
                </a:solidFill>
              </a:defRPr>
            </a:lvl1pPr>
            <a:lvl2pPr marL="290322" indent="-285750">
              <a:lnSpc>
                <a:spcPct val="150000"/>
              </a:lnSpc>
              <a:buFontTx/>
              <a:buBlip>
                <a:blip r:embed="rId2"/>
              </a:buBlip>
              <a:defRPr sz="1600">
                <a:solidFill>
                  <a:schemeClr val="accent1"/>
                </a:solidFill>
              </a:defRPr>
            </a:lvl2pPr>
            <a:lvl3pPr marL="285750" indent="-285750">
              <a:lnSpc>
                <a:spcPct val="150000"/>
              </a:lnSpc>
              <a:buFontTx/>
              <a:buBlip>
                <a:blip r:embed="rId2"/>
              </a:buBlip>
              <a:defRPr sz="1600">
                <a:solidFill>
                  <a:schemeClr val="accent1"/>
                </a:solidFill>
              </a:defRPr>
            </a:lvl3pPr>
            <a:lvl4pPr marL="285750" indent="-285750">
              <a:lnSpc>
                <a:spcPct val="150000"/>
              </a:lnSpc>
              <a:buFontTx/>
              <a:buBlip>
                <a:blip r:embed="rId2"/>
              </a:buBlip>
              <a:defRPr sz="1600">
                <a:solidFill>
                  <a:schemeClr val="accent1"/>
                </a:solidFill>
              </a:defRPr>
            </a:lvl4pPr>
            <a:lvl5pPr marL="285750" indent="-285750">
              <a:lnSpc>
                <a:spcPct val="150000"/>
              </a:lnSpc>
              <a:buFontTx/>
              <a:buBlip>
                <a:blip r:embed="rId2"/>
              </a:buBlip>
              <a:defRPr sz="1600">
                <a:solidFill>
                  <a:schemeClr val="accent1"/>
                </a:solidFill>
              </a:defRPr>
            </a:lvl5pPr>
          </a:lstStyle>
          <a:p>
            <a:pPr lvl="0"/>
            <a:r>
              <a:rPr lang="pt-PT"/>
              <a:t>Editar os estilos de texto do Modelo Global</a:t>
            </a:r>
          </a:p>
          <a:p>
            <a:pPr lvl="1"/>
            <a:r>
              <a:rPr lang="pt-PT"/>
              <a:t>Segundo nível</a:t>
            </a:r>
          </a:p>
          <a:p>
            <a:pPr lvl="2"/>
            <a:r>
              <a:rPr lang="pt-PT"/>
              <a:t>Terceiro nível</a:t>
            </a:r>
          </a:p>
          <a:p>
            <a:pPr lvl="3"/>
            <a:r>
              <a:rPr lang="pt-PT"/>
              <a:t>Quarto nível</a:t>
            </a:r>
          </a:p>
          <a:p>
            <a:pPr lvl="4"/>
            <a:r>
              <a:rPr lang="pt-PT"/>
              <a:t>Quinto nível</a:t>
            </a:r>
            <a:endParaRPr lang="en-US" dirty="0"/>
          </a:p>
        </p:txBody>
      </p:sp>
      <p:sp>
        <p:nvSpPr>
          <p:cNvPr id="8" name="Picture Placeholder 4"/>
          <p:cNvSpPr>
            <a:spLocks noGrp="1"/>
          </p:cNvSpPr>
          <p:nvPr>
            <p:ph type="pic" sz="quarter" idx="29" hasCustomPrompt="1"/>
          </p:nvPr>
        </p:nvSpPr>
        <p:spPr>
          <a:xfrm>
            <a:off x="401217" y="6140561"/>
            <a:ext cx="1604866" cy="353545"/>
          </a:xfrm>
          <a:prstGeom prst="flowChartProcess">
            <a:avLst/>
          </a:prstGeom>
          <a:noFill/>
          <a:ln w="101600" cmpd="dbl">
            <a:noFill/>
            <a:prstDash val="solid"/>
          </a:ln>
        </p:spPr>
        <p:txBody>
          <a:bodyPr vert="horz" wrap="none" numCol="1" spcCol="36000">
            <a:noAutofit/>
          </a:bodyPr>
          <a:lstStyle>
            <a:lvl1pPr marL="0" indent="0" algn="l">
              <a:lnSpc>
                <a:spcPct val="100000"/>
              </a:lnSpc>
              <a:spcBef>
                <a:spcPts val="0"/>
              </a:spcBef>
              <a:buNone/>
              <a:defRPr sz="1050" i="0" baseline="0">
                <a:solidFill>
                  <a:schemeClr val="tx2"/>
                </a:solidFill>
              </a:defRPr>
            </a:lvl1pPr>
          </a:lstStyle>
          <a:p>
            <a:r>
              <a:rPr lang="en-US" dirty="0"/>
              <a:t>CLICK ICON TO ADD SMALL LOGO (Logo size: 200X40px and preferably be transparent background PNG)</a:t>
            </a:r>
          </a:p>
        </p:txBody>
      </p:sp>
    </p:spTree>
    <p:extLst>
      <p:ext uri="{BB962C8B-B14F-4D97-AF65-F5344CB8AC3E}">
        <p14:creationId xmlns:p14="http://schemas.microsoft.com/office/powerpoint/2010/main" val="37908727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 2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PT"/>
              <a:t>Clique para editar o estilo de título do Modelo Global</a:t>
            </a:r>
            <a:endParaRPr lang="hu-HU"/>
          </a:p>
        </p:txBody>
      </p:sp>
      <p:sp>
        <p:nvSpPr>
          <p:cNvPr id="8" name="Content Placeholder 2"/>
          <p:cNvSpPr>
            <a:spLocks noGrp="1"/>
          </p:cNvSpPr>
          <p:nvPr>
            <p:ph idx="1"/>
          </p:nvPr>
        </p:nvSpPr>
        <p:spPr>
          <a:xfrm>
            <a:off x="401216" y="1763497"/>
            <a:ext cx="5617030" cy="4236097"/>
          </a:xfrm>
        </p:spPr>
        <p:txBody>
          <a:bodyPr>
            <a:normAutofit/>
          </a:bodyPr>
          <a:lstStyle>
            <a:lvl1pPr>
              <a:lnSpc>
                <a:spcPct val="150000"/>
              </a:lnSpc>
              <a:defRPr sz="1600">
                <a:solidFill>
                  <a:schemeClr val="accent1"/>
                </a:solidFill>
              </a:defRPr>
            </a:lvl1pPr>
            <a:lvl2pPr>
              <a:lnSpc>
                <a:spcPct val="150000"/>
              </a:lnSpc>
              <a:defRPr sz="1600">
                <a:solidFill>
                  <a:schemeClr val="accent1"/>
                </a:solidFill>
              </a:defRPr>
            </a:lvl2pPr>
            <a:lvl3pPr>
              <a:lnSpc>
                <a:spcPct val="150000"/>
              </a:lnSpc>
              <a:defRPr sz="1600">
                <a:solidFill>
                  <a:schemeClr val="accent1"/>
                </a:solidFill>
              </a:defRPr>
            </a:lvl3pPr>
            <a:lvl4pPr>
              <a:lnSpc>
                <a:spcPct val="150000"/>
              </a:lnSpc>
              <a:defRPr sz="1600">
                <a:solidFill>
                  <a:schemeClr val="accent1"/>
                </a:solidFill>
              </a:defRPr>
            </a:lvl4pPr>
            <a:lvl5pPr>
              <a:lnSpc>
                <a:spcPct val="150000"/>
              </a:lnSpc>
              <a:defRPr sz="1600">
                <a:solidFill>
                  <a:schemeClr val="accent1"/>
                </a:solidFill>
              </a:defRPr>
            </a:lvl5pPr>
          </a:lstStyle>
          <a:p>
            <a:pPr lvl="0"/>
            <a:r>
              <a:rPr lang="pt-PT"/>
              <a:t>Editar os estilos de texto do Modelo Global</a:t>
            </a:r>
          </a:p>
          <a:p>
            <a:pPr lvl="1"/>
            <a:r>
              <a:rPr lang="pt-PT"/>
              <a:t>Segundo nível</a:t>
            </a:r>
          </a:p>
          <a:p>
            <a:pPr lvl="2"/>
            <a:r>
              <a:rPr lang="pt-PT"/>
              <a:t>Terceiro nível</a:t>
            </a:r>
          </a:p>
          <a:p>
            <a:pPr lvl="3"/>
            <a:r>
              <a:rPr lang="pt-PT"/>
              <a:t>Quarto nível</a:t>
            </a:r>
          </a:p>
          <a:p>
            <a:pPr lvl="4"/>
            <a:r>
              <a:rPr lang="pt-PT"/>
              <a:t>Quinto nível</a:t>
            </a:r>
            <a:endParaRPr lang="en-US" dirty="0"/>
          </a:p>
        </p:txBody>
      </p:sp>
      <p:sp>
        <p:nvSpPr>
          <p:cNvPr id="9" name="Content Placeholder 2"/>
          <p:cNvSpPr>
            <a:spLocks noGrp="1"/>
          </p:cNvSpPr>
          <p:nvPr>
            <p:ph idx="10"/>
          </p:nvPr>
        </p:nvSpPr>
        <p:spPr>
          <a:xfrm>
            <a:off x="6204856" y="1763497"/>
            <a:ext cx="5617030" cy="4236097"/>
          </a:xfrm>
        </p:spPr>
        <p:txBody>
          <a:bodyPr>
            <a:normAutofit/>
          </a:bodyPr>
          <a:lstStyle>
            <a:lvl1pPr>
              <a:lnSpc>
                <a:spcPct val="150000"/>
              </a:lnSpc>
              <a:defRPr sz="1600">
                <a:solidFill>
                  <a:schemeClr val="accent1"/>
                </a:solidFill>
              </a:defRPr>
            </a:lvl1pPr>
            <a:lvl2pPr>
              <a:lnSpc>
                <a:spcPct val="150000"/>
              </a:lnSpc>
              <a:defRPr sz="1600">
                <a:solidFill>
                  <a:schemeClr val="accent1"/>
                </a:solidFill>
              </a:defRPr>
            </a:lvl2pPr>
            <a:lvl3pPr>
              <a:lnSpc>
                <a:spcPct val="150000"/>
              </a:lnSpc>
              <a:defRPr sz="1600">
                <a:solidFill>
                  <a:schemeClr val="accent1"/>
                </a:solidFill>
              </a:defRPr>
            </a:lvl3pPr>
            <a:lvl4pPr>
              <a:lnSpc>
                <a:spcPct val="150000"/>
              </a:lnSpc>
              <a:defRPr sz="1600">
                <a:solidFill>
                  <a:schemeClr val="accent1"/>
                </a:solidFill>
              </a:defRPr>
            </a:lvl4pPr>
            <a:lvl5pPr>
              <a:lnSpc>
                <a:spcPct val="150000"/>
              </a:lnSpc>
              <a:defRPr sz="1600">
                <a:solidFill>
                  <a:schemeClr val="accent1"/>
                </a:solidFill>
              </a:defRPr>
            </a:lvl5pPr>
          </a:lstStyle>
          <a:p>
            <a:pPr lvl="0"/>
            <a:r>
              <a:rPr lang="pt-PT"/>
              <a:t>Editar os estilos de texto do Modelo Global</a:t>
            </a:r>
          </a:p>
          <a:p>
            <a:pPr lvl="1"/>
            <a:r>
              <a:rPr lang="pt-PT"/>
              <a:t>Segundo nível</a:t>
            </a:r>
          </a:p>
          <a:p>
            <a:pPr lvl="2"/>
            <a:r>
              <a:rPr lang="pt-PT"/>
              <a:t>Terceiro nível</a:t>
            </a:r>
          </a:p>
          <a:p>
            <a:pPr lvl="3"/>
            <a:r>
              <a:rPr lang="pt-PT"/>
              <a:t>Quarto nível</a:t>
            </a:r>
          </a:p>
          <a:p>
            <a:pPr lvl="4"/>
            <a:r>
              <a:rPr lang="pt-PT"/>
              <a:t>Quinto nível</a:t>
            </a:r>
            <a:endParaRPr lang="en-US" dirty="0"/>
          </a:p>
        </p:txBody>
      </p:sp>
      <p:sp>
        <p:nvSpPr>
          <p:cNvPr id="11" name="Slide Number Placeholder 5"/>
          <p:cNvSpPr>
            <a:spLocks noGrp="1"/>
          </p:cNvSpPr>
          <p:nvPr>
            <p:ph type="sldNum" sz="quarter" idx="4"/>
          </p:nvPr>
        </p:nvSpPr>
        <p:spPr>
          <a:xfrm>
            <a:off x="11112756" y="6324700"/>
            <a:ext cx="892629" cy="457471"/>
          </a:xfrm>
          <a:prstGeom prst="rect">
            <a:avLst/>
          </a:prstGeom>
        </p:spPr>
        <p:txBody>
          <a:bodyPr anchor="ctr"/>
          <a:lstStyle>
            <a:lvl1pPr algn="r">
              <a:defRPr sz="1800">
                <a:solidFill>
                  <a:schemeClr val="accent1"/>
                </a:solidFill>
              </a:defRPr>
            </a:lvl1pPr>
          </a:lstStyle>
          <a:p>
            <a:fld id="{4FAB73BC-B049-4115-A692-8D63A059BFB8}" type="slidenum">
              <a:rPr lang="en-US" smtClean="0"/>
              <a:pPr/>
              <a:t>‹nº›</a:t>
            </a:fld>
            <a:endParaRPr lang="en-US" dirty="0"/>
          </a:p>
        </p:txBody>
      </p:sp>
      <p:sp>
        <p:nvSpPr>
          <p:cNvPr id="6" name="Picture Placeholder 4"/>
          <p:cNvSpPr>
            <a:spLocks noGrp="1"/>
          </p:cNvSpPr>
          <p:nvPr>
            <p:ph type="pic" sz="quarter" idx="29" hasCustomPrompt="1"/>
          </p:nvPr>
        </p:nvSpPr>
        <p:spPr>
          <a:xfrm>
            <a:off x="401217" y="6140561"/>
            <a:ext cx="1604866" cy="353545"/>
          </a:xfrm>
          <a:prstGeom prst="flowChartProcess">
            <a:avLst/>
          </a:prstGeom>
          <a:noFill/>
          <a:ln w="101600" cmpd="dbl">
            <a:noFill/>
            <a:prstDash val="solid"/>
          </a:ln>
        </p:spPr>
        <p:txBody>
          <a:bodyPr vert="horz" wrap="none" numCol="1" spcCol="36000">
            <a:noAutofit/>
          </a:bodyPr>
          <a:lstStyle>
            <a:lvl1pPr marL="0" indent="0" algn="l">
              <a:lnSpc>
                <a:spcPct val="100000"/>
              </a:lnSpc>
              <a:spcBef>
                <a:spcPts val="0"/>
              </a:spcBef>
              <a:buNone/>
              <a:defRPr sz="1050" i="0" baseline="0">
                <a:solidFill>
                  <a:schemeClr val="tx2"/>
                </a:solidFill>
              </a:defRPr>
            </a:lvl1pPr>
          </a:lstStyle>
          <a:p>
            <a:r>
              <a:rPr lang="en-US" dirty="0"/>
              <a:t>CLICK ICON TO ADD SMALL LOGO (Logo size: 200X40px and preferably be transparent background PNG)</a:t>
            </a:r>
          </a:p>
        </p:txBody>
      </p:sp>
    </p:spTree>
    <p:extLst>
      <p:ext uri="{BB962C8B-B14F-4D97-AF65-F5344CB8AC3E}">
        <p14:creationId xmlns:p14="http://schemas.microsoft.com/office/powerpoint/2010/main" val="23058351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 Picture + List">
    <p:spTree>
      <p:nvGrpSpPr>
        <p:cNvPr id="1" name=""/>
        <p:cNvGrpSpPr/>
        <p:nvPr/>
      </p:nvGrpSpPr>
      <p:grpSpPr>
        <a:xfrm>
          <a:off x="0" y="0"/>
          <a:ext cx="0" cy="0"/>
          <a:chOff x="0" y="0"/>
          <a:chExt cx="0" cy="0"/>
        </a:xfrm>
      </p:grpSpPr>
      <p:sp>
        <p:nvSpPr>
          <p:cNvPr id="12" name="Content Placeholder 2"/>
          <p:cNvSpPr>
            <a:spLocks noGrp="1"/>
          </p:cNvSpPr>
          <p:nvPr>
            <p:ph idx="10"/>
          </p:nvPr>
        </p:nvSpPr>
        <p:spPr>
          <a:xfrm>
            <a:off x="6204856" y="1716838"/>
            <a:ext cx="5617030" cy="4236097"/>
          </a:xfrm>
        </p:spPr>
        <p:txBody>
          <a:bodyPr>
            <a:noAutofit/>
          </a:bodyPr>
          <a:lstStyle>
            <a:lvl1pPr marL="285750" indent="-285750">
              <a:lnSpc>
                <a:spcPct val="150000"/>
              </a:lnSpc>
              <a:buFontTx/>
              <a:buBlip>
                <a:blip r:embed="rId2"/>
              </a:buBlip>
              <a:defRPr sz="2800">
                <a:solidFill>
                  <a:schemeClr val="accent1"/>
                </a:solidFill>
              </a:defRPr>
            </a:lvl1pPr>
            <a:lvl2pPr marL="290322" indent="-285750">
              <a:lnSpc>
                <a:spcPct val="150000"/>
              </a:lnSpc>
              <a:buFontTx/>
              <a:buBlip>
                <a:blip r:embed="rId2"/>
              </a:buBlip>
              <a:defRPr sz="2800">
                <a:solidFill>
                  <a:schemeClr val="accent1"/>
                </a:solidFill>
              </a:defRPr>
            </a:lvl2pPr>
            <a:lvl3pPr marL="285750" indent="-285750">
              <a:lnSpc>
                <a:spcPct val="150000"/>
              </a:lnSpc>
              <a:buFontTx/>
              <a:buBlip>
                <a:blip r:embed="rId2"/>
              </a:buBlip>
              <a:defRPr sz="2800">
                <a:solidFill>
                  <a:schemeClr val="accent1"/>
                </a:solidFill>
              </a:defRPr>
            </a:lvl3pPr>
            <a:lvl4pPr marL="285750" indent="-285750">
              <a:lnSpc>
                <a:spcPct val="150000"/>
              </a:lnSpc>
              <a:buFontTx/>
              <a:buBlip>
                <a:blip r:embed="rId2"/>
              </a:buBlip>
              <a:defRPr sz="2800">
                <a:solidFill>
                  <a:schemeClr val="accent1"/>
                </a:solidFill>
              </a:defRPr>
            </a:lvl4pPr>
            <a:lvl5pPr marL="285750" indent="-285750">
              <a:lnSpc>
                <a:spcPct val="150000"/>
              </a:lnSpc>
              <a:buFontTx/>
              <a:buBlip>
                <a:blip r:embed="rId2"/>
              </a:buBlip>
              <a:defRPr sz="2800">
                <a:solidFill>
                  <a:schemeClr val="accent1"/>
                </a:solidFill>
              </a:defRPr>
            </a:lvl5pPr>
          </a:lstStyle>
          <a:p>
            <a:pPr lvl="0"/>
            <a:r>
              <a:rPr lang="pt-PT"/>
              <a:t>Editar os estilos de texto do Modelo Global</a:t>
            </a:r>
          </a:p>
          <a:p>
            <a:pPr lvl="1"/>
            <a:r>
              <a:rPr lang="pt-PT"/>
              <a:t>Segundo nível</a:t>
            </a:r>
          </a:p>
          <a:p>
            <a:pPr lvl="2"/>
            <a:r>
              <a:rPr lang="pt-PT"/>
              <a:t>Terceiro nível</a:t>
            </a:r>
          </a:p>
          <a:p>
            <a:pPr lvl="3"/>
            <a:r>
              <a:rPr lang="pt-PT"/>
              <a:t>Quarto nível</a:t>
            </a:r>
          </a:p>
          <a:p>
            <a:pPr lvl="4"/>
            <a:r>
              <a:rPr lang="pt-PT"/>
              <a:t>Quinto nível</a:t>
            </a:r>
            <a:endParaRPr lang="en-US" dirty="0"/>
          </a:p>
        </p:txBody>
      </p:sp>
      <p:sp>
        <p:nvSpPr>
          <p:cNvPr id="20" name="Title 19"/>
          <p:cNvSpPr>
            <a:spLocks noGrp="1"/>
          </p:cNvSpPr>
          <p:nvPr>
            <p:ph type="title"/>
          </p:nvPr>
        </p:nvSpPr>
        <p:spPr/>
        <p:txBody>
          <a:bodyPr/>
          <a:lstStyle/>
          <a:p>
            <a:r>
              <a:rPr lang="pt-PT"/>
              <a:t>Clique para editar o estilo de título do Modelo Global</a:t>
            </a:r>
            <a:endParaRPr lang="hu-HU" dirty="0"/>
          </a:p>
        </p:txBody>
      </p:sp>
      <p:sp>
        <p:nvSpPr>
          <p:cNvPr id="22" name="Slide Number Placeholder 5"/>
          <p:cNvSpPr>
            <a:spLocks noGrp="1"/>
          </p:cNvSpPr>
          <p:nvPr>
            <p:ph type="sldNum" sz="quarter" idx="4"/>
          </p:nvPr>
        </p:nvSpPr>
        <p:spPr>
          <a:xfrm>
            <a:off x="11112756" y="6324700"/>
            <a:ext cx="892629" cy="457471"/>
          </a:xfrm>
          <a:prstGeom prst="rect">
            <a:avLst/>
          </a:prstGeom>
        </p:spPr>
        <p:txBody>
          <a:bodyPr anchor="ctr"/>
          <a:lstStyle>
            <a:lvl1pPr algn="r">
              <a:defRPr sz="1800">
                <a:solidFill>
                  <a:schemeClr val="accent1"/>
                </a:solidFill>
              </a:defRPr>
            </a:lvl1pPr>
          </a:lstStyle>
          <a:p>
            <a:fld id="{4FAB73BC-B049-4115-A692-8D63A059BFB8}" type="slidenum">
              <a:rPr lang="en-US" smtClean="0"/>
              <a:pPr/>
              <a:t>‹nº›</a:t>
            </a:fld>
            <a:endParaRPr lang="en-US" dirty="0"/>
          </a:p>
        </p:txBody>
      </p:sp>
      <p:sp>
        <p:nvSpPr>
          <p:cNvPr id="4" name="Picture Placeholder 3"/>
          <p:cNvSpPr>
            <a:spLocks noGrp="1"/>
          </p:cNvSpPr>
          <p:nvPr>
            <p:ph type="pic" sz="quarter" idx="11"/>
          </p:nvPr>
        </p:nvSpPr>
        <p:spPr>
          <a:xfrm>
            <a:off x="401216" y="1716838"/>
            <a:ext cx="5579706" cy="4236097"/>
          </a:xfrm>
        </p:spPr>
        <p:txBody>
          <a:bodyPr/>
          <a:lstStyle/>
          <a:p>
            <a:r>
              <a:rPr lang="pt-PT"/>
              <a:t>Clique no ícone para adicionar uma imagem</a:t>
            </a:r>
            <a:endParaRPr lang="hu-HU"/>
          </a:p>
        </p:txBody>
      </p:sp>
      <p:sp>
        <p:nvSpPr>
          <p:cNvPr id="6" name="Picture Placeholder 4"/>
          <p:cNvSpPr>
            <a:spLocks noGrp="1"/>
          </p:cNvSpPr>
          <p:nvPr>
            <p:ph type="pic" sz="quarter" idx="29" hasCustomPrompt="1"/>
          </p:nvPr>
        </p:nvSpPr>
        <p:spPr>
          <a:xfrm>
            <a:off x="401217" y="6140561"/>
            <a:ext cx="1604866" cy="353545"/>
          </a:xfrm>
          <a:prstGeom prst="flowChartProcess">
            <a:avLst/>
          </a:prstGeom>
          <a:noFill/>
          <a:ln w="101600" cmpd="dbl">
            <a:noFill/>
            <a:prstDash val="solid"/>
          </a:ln>
        </p:spPr>
        <p:txBody>
          <a:bodyPr vert="horz" wrap="none" numCol="1" spcCol="36000">
            <a:noAutofit/>
          </a:bodyPr>
          <a:lstStyle>
            <a:lvl1pPr marL="0" indent="0" algn="l">
              <a:lnSpc>
                <a:spcPct val="100000"/>
              </a:lnSpc>
              <a:spcBef>
                <a:spcPts val="0"/>
              </a:spcBef>
              <a:buNone/>
              <a:defRPr sz="1050" i="0" baseline="0">
                <a:solidFill>
                  <a:schemeClr val="tx2"/>
                </a:solidFill>
              </a:defRPr>
            </a:lvl1pPr>
          </a:lstStyle>
          <a:p>
            <a:r>
              <a:rPr lang="en-US" dirty="0"/>
              <a:t>CLICK ICON TO ADD SMALL LOGO (Logo size: 200X40px and preferably be transparent background PNG)</a:t>
            </a:r>
          </a:p>
        </p:txBody>
      </p:sp>
    </p:spTree>
    <p:extLst>
      <p:ext uri="{BB962C8B-B14F-4D97-AF65-F5344CB8AC3E}">
        <p14:creationId xmlns:p14="http://schemas.microsoft.com/office/powerpoint/2010/main" val="35415676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 6 Image +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PT"/>
              <a:t>Clique para editar o estilo de título do Modelo Global</a:t>
            </a:r>
            <a:endParaRPr lang="hu-HU"/>
          </a:p>
        </p:txBody>
      </p:sp>
      <p:sp>
        <p:nvSpPr>
          <p:cNvPr id="12" name="Text Placeholder 11"/>
          <p:cNvSpPr>
            <a:spLocks noGrp="1"/>
          </p:cNvSpPr>
          <p:nvPr>
            <p:ph type="body" sz="quarter" idx="17"/>
          </p:nvPr>
        </p:nvSpPr>
        <p:spPr>
          <a:xfrm>
            <a:off x="1772817" y="1567551"/>
            <a:ext cx="3965510" cy="1315615"/>
          </a:xfrm>
        </p:spPr>
        <p:txBody>
          <a:bodyPr>
            <a:normAutofit/>
          </a:bodyPr>
          <a:lstStyle>
            <a:lvl1pPr marL="0" indent="0">
              <a:lnSpc>
                <a:spcPct val="150000"/>
              </a:lnSpc>
              <a:buNone/>
              <a:defRPr sz="1600"/>
            </a:lvl1pPr>
          </a:lstStyle>
          <a:p>
            <a:pPr lvl="0"/>
            <a:r>
              <a:rPr lang="pt-PT"/>
              <a:t>Editar os estilos de texto do Modelo Global</a:t>
            </a:r>
          </a:p>
        </p:txBody>
      </p:sp>
      <p:sp>
        <p:nvSpPr>
          <p:cNvPr id="13" name="Slide Number Placeholder 5"/>
          <p:cNvSpPr>
            <a:spLocks noGrp="1"/>
          </p:cNvSpPr>
          <p:nvPr>
            <p:ph type="sldNum" sz="quarter" idx="4"/>
          </p:nvPr>
        </p:nvSpPr>
        <p:spPr>
          <a:xfrm>
            <a:off x="11112756" y="6324700"/>
            <a:ext cx="892629" cy="457471"/>
          </a:xfrm>
          <a:prstGeom prst="rect">
            <a:avLst/>
          </a:prstGeom>
        </p:spPr>
        <p:txBody>
          <a:bodyPr anchor="ctr"/>
          <a:lstStyle>
            <a:lvl1pPr algn="r">
              <a:defRPr sz="1800">
                <a:solidFill>
                  <a:schemeClr val="accent1"/>
                </a:solidFill>
              </a:defRPr>
            </a:lvl1pPr>
          </a:lstStyle>
          <a:p>
            <a:fld id="{4FAB73BC-B049-4115-A692-8D63A059BFB8}" type="slidenum">
              <a:rPr lang="en-US" smtClean="0"/>
              <a:pPr/>
              <a:t>‹nº›</a:t>
            </a:fld>
            <a:endParaRPr lang="en-US" dirty="0"/>
          </a:p>
        </p:txBody>
      </p:sp>
      <p:sp>
        <p:nvSpPr>
          <p:cNvPr id="20" name="Picture Placeholder 6"/>
          <p:cNvSpPr>
            <a:spLocks noGrp="1"/>
          </p:cNvSpPr>
          <p:nvPr>
            <p:ph type="pic" sz="quarter" idx="23"/>
          </p:nvPr>
        </p:nvSpPr>
        <p:spPr>
          <a:xfrm>
            <a:off x="401216" y="1716841"/>
            <a:ext cx="1222311" cy="1166325"/>
          </a:xfrm>
        </p:spPr>
        <p:txBody>
          <a:bodyPr>
            <a:normAutofit/>
          </a:bodyPr>
          <a:lstStyle>
            <a:lvl1pPr marL="0" indent="0">
              <a:buNone/>
              <a:defRPr sz="1200"/>
            </a:lvl1pPr>
          </a:lstStyle>
          <a:p>
            <a:r>
              <a:rPr lang="pt-PT"/>
              <a:t>Clique no ícone para adicionar uma imagem</a:t>
            </a:r>
            <a:endParaRPr lang="hu-HU"/>
          </a:p>
        </p:txBody>
      </p:sp>
      <p:sp>
        <p:nvSpPr>
          <p:cNvPr id="26" name="Text Placeholder 11"/>
          <p:cNvSpPr>
            <a:spLocks noGrp="1"/>
          </p:cNvSpPr>
          <p:nvPr>
            <p:ph type="body" sz="quarter" idx="24"/>
          </p:nvPr>
        </p:nvSpPr>
        <p:spPr>
          <a:xfrm>
            <a:off x="7476932" y="1511570"/>
            <a:ext cx="3965510" cy="1315615"/>
          </a:xfrm>
        </p:spPr>
        <p:txBody>
          <a:bodyPr>
            <a:normAutofit/>
          </a:bodyPr>
          <a:lstStyle>
            <a:lvl1pPr marL="0" indent="0">
              <a:lnSpc>
                <a:spcPct val="150000"/>
              </a:lnSpc>
              <a:buNone/>
              <a:defRPr sz="1600"/>
            </a:lvl1pPr>
          </a:lstStyle>
          <a:p>
            <a:pPr lvl="0"/>
            <a:r>
              <a:rPr lang="pt-PT"/>
              <a:t>Editar os estilos de texto do Modelo Global</a:t>
            </a:r>
          </a:p>
        </p:txBody>
      </p:sp>
      <p:sp>
        <p:nvSpPr>
          <p:cNvPr id="27" name="Picture Placeholder 6"/>
          <p:cNvSpPr>
            <a:spLocks noGrp="1"/>
          </p:cNvSpPr>
          <p:nvPr>
            <p:ph type="pic" sz="quarter" idx="25"/>
          </p:nvPr>
        </p:nvSpPr>
        <p:spPr>
          <a:xfrm>
            <a:off x="6105331" y="1660860"/>
            <a:ext cx="1222311" cy="1166325"/>
          </a:xfrm>
        </p:spPr>
        <p:txBody>
          <a:bodyPr>
            <a:normAutofit/>
          </a:bodyPr>
          <a:lstStyle>
            <a:lvl1pPr marL="0" indent="0">
              <a:buNone/>
              <a:defRPr sz="1200"/>
            </a:lvl1pPr>
          </a:lstStyle>
          <a:p>
            <a:r>
              <a:rPr lang="pt-PT"/>
              <a:t>Clique no ícone para adicionar uma imagem</a:t>
            </a:r>
            <a:endParaRPr lang="hu-HU"/>
          </a:p>
        </p:txBody>
      </p:sp>
      <p:sp>
        <p:nvSpPr>
          <p:cNvPr id="28" name="Text Placeholder 11"/>
          <p:cNvSpPr>
            <a:spLocks noGrp="1"/>
          </p:cNvSpPr>
          <p:nvPr>
            <p:ph type="body" sz="quarter" idx="26"/>
          </p:nvPr>
        </p:nvSpPr>
        <p:spPr>
          <a:xfrm>
            <a:off x="1772817" y="3181762"/>
            <a:ext cx="3965510" cy="1315615"/>
          </a:xfrm>
        </p:spPr>
        <p:txBody>
          <a:bodyPr>
            <a:normAutofit/>
          </a:bodyPr>
          <a:lstStyle>
            <a:lvl1pPr marL="0" indent="0">
              <a:lnSpc>
                <a:spcPct val="150000"/>
              </a:lnSpc>
              <a:buNone/>
              <a:defRPr sz="1600"/>
            </a:lvl1pPr>
          </a:lstStyle>
          <a:p>
            <a:pPr lvl="0"/>
            <a:r>
              <a:rPr lang="pt-PT"/>
              <a:t>Editar os estilos de texto do Modelo Global</a:t>
            </a:r>
          </a:p>
        </p:txBody>
      </p:sp>
      <p:sp>
        <p:nvSpPr>
          <p:cNvPr id="29" name="Picture Placeholder 6"/>
          <p:cNvSpPr>
            <a:spLocks noGrp="1"/>
          </p:cNvSpPr>
          <p:nvPr>
            <p:ph type="pic" sz="quarter" idx="27"/>
          </p:nvPr>
        </p:nvSpPr>
        <p:spPr>
          <a:xfrm>
            <a:off x="401216" y="3331052"/>
            <a:ext cx="1222311" cy="1166325"/>
          </a:xfrm>
        </p:spPr>
        <p:txBody>
          <a:bodyPr>
            <a:normAutofit/>
          </a:bodyPr>
          <a:lstStyle>
            <a:lvl1pPr marL="0" indent="0">
              <a:buNone/>
              <a:defRPr sz="1200"/>
            </a:lvl1pPr>
          </a:lstStyle>
          <a:p>
            <a:r>
              <a:rPr lang="pt-PT"/>
              <a:t>Clique no ícone para adicionar uma imagem</a:t>
            </a:r>
            <a:endParaRPr lang="hu-HU"/>
          </a:p>
        </p:txBody>
      </p:sp>
      <p:sp>
        <p:nvSpPr>
          <p:cNvPr id="30" name="Text Placeholder 11"/>
          <p:cNvSpPr>
            <a:spLocks noGrp="1"/>
          </p:cNvSpPr>
          <p:nvPr>
            <p:ph type="body" sz="quarter" idx="28"/>
          </p:nvPr>
        </p:nvSpPr>
        <p:spPr>
          <a:xfrm>
            <a:off x="7476932" y="3125781"/>
            <a:ext cx="3965510" cy="1315615"/>
          </a:xfrm>
        </p:spPr>
        <p:txBody>
          <a:bodyPr>
            <a:normAutofit/>
          </a:bodyPr>
          <a:lstStyle>
            <a:lvl1pPr marL="0" indent="0">
              <a:lnSpc>
                <a:spcPct val="150000"/>
              </a:lnSpc>
              <a:buNone/>
              <a:defRPr sz="1600"/>
            </a:lvl1pPr>
          </a:lstStyle>
          <a:p>
            <a:pPr lvl="0"/>
            <a:r>
              <a:rPr lang="pt-PT"/>
              <a:t>Editar os estilos de texto do Modelo Global</a:t>
            </a:r>
          </a:p>
        </p:txBody>
      </p:sp>
      <p:sp>
        <p:nvSpPr>
          <p:cNvPr id="31" name="Picture Placeholder 6"/>
          <p:cNvSpPr>
            <a:spLocks noGrp="1"/>
          </p:cNvSpPr>
          <p:nvPr>
            <p:ph type="pic" sz="quarter" idx="29"/>
          </p:nvPr>
        </p:nvSpPr>
        <p:spPr>
          <a:xfrm>
            <a:off x="6105331" y="3275071"/>
            <a:ext cx="1222311" cy="1166325"/>
          </a:xfrm>
        </p:spPr>
        <p:txBody>
          <a:bodyPr>
            <a:normAutofit/>
          </a:bodyPr>
          <a:lstStyle>
            <a:lvl1pPr marL="0" indent="0">
              <a:buNone/>
              <a:defRPr sz="1200"/>
            </a:lvl1pPr>
          </a:lstStyle>
          <a:p>
            <a:r>
              <a:rPr lang="pt-PT"/>
              <a:t>Clique no ícone para adicionar uma imagem</a:t>
            </a:r>
            <a:endParaRPr lang="hu-HU"/>
          </a:p>
        </p:txBody>
      </p:sp>
      <p:sp>
        <p:nvSpPr>
          <p:cNvPr id="32" name="Text Placeholder 11"/>
          <p:cNvSpPr>
            <a:spLocks noGrp="1"/>
          </p:cNvSpPr>
          <p:nvPr>
            <p:ph type="body" sz="quarter" idx="30"/>
          </p:nvPr>
        </p:nvSpPr>
        <p:spPr>
          <a:xfrm>
            <a:off x="1772817" y="4761091"/>
            <a:ext cx="3965510" cy="1315615"/>
          </a:xfrm>
        </p:spPr>
        <p:txBody>
          <a:bodyPr>
            <a:normAutofit/>
          </a:bodyPr>
          <a:lstStyle>
            <a:lvl1pPr marL="0" indent="0">
              <a:lnSpc>
                <a:spcPct val="150000"/>
              </a:lnSpc>
              <a:buNone/>
              <a:defRPr sz="1600"/>
            </a:lvl1pPr>
          </a:lstStyle>
          <a:p>
            <a:pPr lvl="0"/>
            <a:r>
              <a:rPr lang="pt-PT"/>
              <a:t>Editar os estilos de texto do Modelo Global</a:t>
            </a:r>
          </a:p>
        </p:txBody>
      </p:sp>
      <p:sp>
        <p:nvSpPr>
          <p:cNvPr id="33" name="Picture Placeholder 6"/>
          <p:cNvSpPr>
            <a:spLocks noGrp="1"/>
          </p:cNvSpPr>
          <p:nvPr>
            <p:ph type="pic" sz="quarter" idx="31"/>
          </p:nvPr>
        </p:nvSpPr>
        <p:spPr>
          <a:xfrm>
            <a:off x="401216" y="4910381"/>
            <a:ext cx="1222311" cy="1166325"/>
          </a:xfrm>
        </p:spPr>
        <p:txBody>
          <a:bodyPr>
            <a:normAutofit/>
          </a:bodyPr>
          <a:lstStyle>
            <a:lvl1pPr marL="0" indent="0">
              <a:buNone/>
              <a:defRPr sz="1200"/>
            </a:lvl1pPr>
          </a:lstStyle>
          <a:p>
            <a:r>
              <a:rPr lang="pt-PT"/>
              <a:t>Clique no ícone para adicionar uma imagem</a:t>
            </a:r>
            <a:endParaRPr lang="hu-HU"/>
          </a:p>
        </p:txBody>
      </p:sp>
      <p:sp>
        <p:nvSpPr>
          <p:cNvPr id="34" name="Text Placeholder 11"/>
          <p:cNvSpPr>
            <a:spLocks noGrp="1"/>
          </p:cNvSpPr>
          <p:nvPr>
            <p:ph type="body" sz="quarter" idx="32"/>
          </p:nvPr>
        </p:nvSpPr>
        <p:spPr>
          <a:xfrm>
            <a:off x="7476932" y="4705110"/>
            <a:ext cx="3965510" cy="1315615"/>
          </a:xfrm>
        </p:spPr>
        <p:txBody>
          <a:bodyPr>
            <a:normAutofit/>
          </a:bodyPr>
          <a:lstStyle>
            <a:lvl1pPr marL="0" indent="0">
              <a:lnSpc>
                <a:spcPct val="150000"/>
              </a:lnSpc>
              <a:buNone/>
              <a:defRPr sz="1600"/>
            </a:lvl1pPr>
          </a:lstStyle>
          <a:p>
            <a:pPr lvl="0"/>
            <a:r>
              <a:rPr lang="pt-PT"/>
              <a:t>Editar os estilos de texto do Modelo Global</a:t>
            </a:r>
          </a:p>
        </p:txBody>
      </p:sp>
      <p:sp>
        <p:nvSpPr>
          <p:cNvPr id="35" name="Picture Placeholder 6"/>
          <p:cNvSpPr>
            <a:spLocks noGrp="1"/>
          </p:cNvSpPr>
          <p:nvPr>
            <p:ph type="pic" sz="quarter" idx="33"/>
          </p:nvPr>
        </p:nvSpPr>
        <p:spPr>
          <a:xfrm>
            <a:off x="6105331" y="4854400"/>
            <a:ext cx="1222311" cy="1166325"/>
          </a:xfrm>
        </p:spPr>
        <p:txBody>
          <a:bodyPr>
            <a:normAutofit/>
          </a:bodyPr>
          <a:lstStyle>
            <a:lvl1pPr marL="0" indent="0">
              <a:buNone/>
              <a:defRPr sz="1200"/>
            </a:lvl1pPr>
          </a:lstStyle>
          <a:p>
            <a:r>
              <a:rPr lang="pt-PT"/>
              <a:t>Clique no ícone para adicionar uma imagem</a:t>
            </a:r>
            <a:endParaRPr lang="hu-HU"/>
          </a:p>
        </p:txBody>
      </p:sp>
      <p:sp>
        <p:nvSpPr>
          <p:cNvPr id="16" name="Picture Placeholder 4"/>
          <p:cNvSpPr>
            <a:spLocks noGrp="1"/>
          </p:cNvSpPr>
          <p:nvPr>
            <p:ph type="pic" sz="quarter" idx="34" hasCustomPrompt="1"/>
          </p:nvPr>
        </p:nvSpPr>
        <p:spPr>
          <a:xfrm>
            <a:off x="401217" y="6140561"/>
            <a:ext cx="1604866" cy="353545"/>
          </a:xfrm>
          <a:prstGeom prst="flowChartProcess">
            <a:avLst/>
          </a:prstGeom>
          <a:noFill/>
          <a:ln w="101600" cmpd="dbl">
            <a:noFill/>
            <a:prstDash val="solid"/>
          </a:ln>
        </p:spPr>
        <p:txBody>
          <a:bodyPr vert="horz" wrap="none" numCol="1" spcCol="36000">
            <a:noAutofit/>
          </a:bodyPr>
          <a:lstStyle>
            <a:lvl1pPr marL="0" indent="0" algn="l">
              <a:lnSpc>
                <a:spcPct val="100000"/>
              </a:lnSpc>
              <a:spcBef>
                <a:spcPts val="0"/>
              </a:spcBef>
              <a:buNone/>
              <a:defRPr sz="1050" i="0" baseline="0">
                <a:solidFill>
                  <a:schemeClr val="tx2"/>
                </a:solidFill>
              </a:defRPr>
            </a:lvl1pPr>
          </a:lstStyle>
          <a:p>
            <a:r>
              <a:rPr lang="en-US" dirty="0"/>
              <a:t>CLICK ICON TO ADD SMALL LOGO (Logo size: 200X40px and preferably be transparent background PNG)</a:t>
            </a:r>
          </a:p>
        </p:txBody>
      </p:sp>
    </p:spTree>
    <p:extLst>
      <p:ext uri="{BB962C8B-B14F-4D97-AF65-F5344CB8AC3E}">
        <p14:creationId xmlns:p14="http://schemas.microsoft.com/office/powerpoint/2010/main" val="293831154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 Content + Big image (Monitor)">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95968" y="410547"/>
            <a:ext cx="4017412" cy="2631233"/>
          </a:xfrm>
        </p:spPr>
        <p:txBody>
          <a:bodyPr anchor="b">
            <a:normAutofit/>
          </a:bodyPr>
          <a:lstStyle>
            <a:lvl1pPr>
              <a:lnSpc>
                <a:spcPct val="100000"/>
              </a:lnSpc>
              <a:defRPr sz="4800">
                <a:solidFill>
                  <a:schemeClr val="bg1"/>
                </a:solidFill>
              </a:defRPr>
            </a:lvl1pPr>
          </a:lstStyle>
          <a:p>
            <a:r>
              <a:rPr lang="pt-PT"/>
              <a:t>Clique para editar o estilo de título do Modelo Global</a:t>
            </a:r>
            <a:endParaRPr lang="hu-HU" dirty="0"/>
          </a:p>
        </p:txBody>
      </p:sp>
      <p:sp>
        <p:nvSpPr>
          <p:cNvPr id="9" name="Slide Number Placeholder 5"/>
          <p:cNvSpPr>
            <a:spLocks noGrp="1"/>
          </p:cNvSpPr>
          <p:nvPr>
            <p:ph type="sldNum" sz="quarter" idx="4"/>
          </p:nvPr>
        </p:nvSpPr>
        <p:spPr>
          <a:xfrm>
            <a:off x="11112756" y="6324700"/>
            <a:ext cx="892629" cy="457471"/>
          </a:xfrm>
          <a:prstGeom prst="rect">
            <a:avLst/>
          </a:prstGeom>
        </p:spPr>
        <p:txBody>
          <a:bodyPr anchor="ctr"/>
          <a:lstStyle>
            <a:lvl1pPr algn="r">
              <a:defRPr sz="1800">
                <a:solidFill>
                  <a:schemeClr val="bg1"/>
                </a:solidFill>
              </a:defRPr>
            </a:lvl1pPr>
          </a:lstStyle>
          <a:p>
            <a:fld id="{4FAB73BC-B049-4115-A692-8D63A059BFB8}" type="slidenum">
              <a:rPr lang="en-US" smtClean="0"/>
              <a:pPr/>
              <a:t>‹nº›</a:t>
            </a:fld>
            <a:endParaRPr lang="en-US" dirty="0"/>
          </a:p>
        </p:txBody>
      </p:sp>
      <p:sp>
        <p:nvSpPr>
          <p:cNvPr id="4" name="Picture Placeholder 3"/>
          <p:cNvSpPr>
            <a:spLocks noGrp="1"/>
          </p:cNvSpPr>
          <p:nvPr>
            <p:ph type="pic" sz="quarter" idx="10"/>
          </p:nvPr>
        </p:nvSpPr>
        <p:spPr>
          <a:xfrm>
            <a:off x="5132388" y="1614196"/>
            <a:ext cx="5868404" cy="3638842"/>
          </a:xfrm>
        </p:spPr>
        <p:txBody>
          <a:bodyPr>
            <a:normAutofit/>
          </a:bodyPr>
          <a:lstStyle>
            <a:lvl1pPr marL="0" indent="0" algn="ctr">
              <a:buNone/>
              <a:defRPr sz="2000"/>
            </a:lvl1pPr>
          </a:lstStyle>
          <a:p>
            <a:r>
              <a:rPr lang="pt-PT"/>
              <a:t>Clique no ícone para adicionar uma imagem</a:t>
            </a:r>
            <a:endParaRPr lang="hu-HU"/>
          </a:p>
        </p:txBody>
      </p:sp>
      <p:sp>
        <p:nvSpPr>
          <p:cNvPr id="8" name="Text Placeholder 3"/>
          <p:cNvSpPr>
            <a:spLocks noGrp="1"/>
          </p:cNvSpPr>
          <p:nvPr>
            <p:ph type="body" sz="half" idx="2"/>
          </p:nvPr>
        </p:nvSpPr>
        <p:spPr>
          <a:xfrm>
            <a:off x="395966" y="3041780"/>
            <a:ext cx="4017413" cy="3126987"/>
          </a:xfrm>
        </p:spPr>
        <p:txBody>
          <a:bodyPr>
            <a:normAutofit/>
          </a:bodyPr>
          <a:lstStyle>
            <a:lvl1pPr marL="0" marR="0" indent="0" algn="l" defTabSz="914400" rtl="0" eaLnBrk="1" fontAlgn="auto" latinLnBrk="0" hangingPunct="1">
              <a:lnSpc>
                <a:spcPct val="150000"/>
              </a:lnSpc>
              <a:spcBef>
                <a:spcPts val="1200"/>
              </a:spcBef>
              <a:spcAft>
                <a:spcPts val="0"/>
              </a:spcAft>
              <a:buClrTx/>
              <a:buSzTx/>
              <a:buFontTx/>
              <a:buNone/>
              <a:tabLst/>
              <a:defRPr sz="18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1400"/>
              </a:spcBef>
              <a:spcAft>
                <a:spcPts val="0"/>
              </a:spcAft>
              <a:buClrTx/>
              <a:buSzTx/>
              <a:buFontTx/>
              <a:buNone/>
              <a:tabLst/>
              <a:defRPr/>
            </a:pPr>
            <a:r>
              <a:rPr lang="pt-PT"/>
              <a:t>Editar os estilos de texto do Modelo Global</a:t>
            </a:r>
          </a:p>
        </p:txBody>
      </p:sp>
      <p:sp>
        <p:nvSpPr>
          <p:cNvPr id="7" name="Picture Placeholder 4"/>
          <p:cNvSpPr>
            <a:spLocks noGrp="1"/>
          </p:cNvSpPr>
          <p:nvPr>
            <p:ph type="pic" sz="quarter" idx="29" hasCustomPrompt="1"/>
          </p:nvPr>
        </p:nvSpPr>
        <p:spPr>
          <a:xfrm>
            <a:off x="401217" y="6140561"/>
            <a:ext cx="1604866" cy="353545"/>
          </a:xfrm>
          <a:prstGeom prst="flowChartProcess">
            <a:avLst/>
          </a:prstGeom>
          <a:noFill/>
          <a:ln w="101600" cmpd="dbl">
            <a:noFill/>
            <a:prstDash val="solid"/>
          </a:ln>
        </p:spPr>
        <p:txBody>
          <a:bodyPr vert="horz" wrap="none" numCol="1" spcCol="36000">
            <a:noAutofit/>
          </a:bodyPr>
          <a:lstStyle>
            <a:lvl1pPr marL="0" indent="0" algn="l">
              <a:lnSpc>
                <a:spcPct val="100000"/>
              </a:lnSpc>
              <a:spcBef>
                <a:spcPts val="0"/>
              </a:spcBef>
              <a:buNone/>
              <a:defRPr sz="1050" i="0" baseline="0">
                <a:solidFill>
                  <a:schemeClr val="tx2"/>
                </a:solidFill>
              </a:defRPr>
            </a:lvl1pPr>
          </a:lstStyle>
          <a:p>
            <a:r>
              <a:rPr lang="en-US" dirty="0"/>
              <a:t>CLICK ICON TO ADD SMALL LOGO (Logo size: 200X40px and preferably be transparent background PNG)</a:t>
            </a:r>
          </a:p>
        </p:txBody>
      </p:sp>
    </p:spTree>
    <p:extLst>
      <p:ext uri="{BB962C8B-B14F-4D97-AF65-F5344CB8AC3E}">
        <p14:creationId xmlns:p14="http://schemas.microsoft.com/office/powerpoint/2010/main" val="124897906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Title + Content + Big image (Browser)">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692506" y="1322260"/>
            <a:ext cx="4017412" cy="1374287"/>
          </a:xfrm>
        </p:spPr>
        <p:txBody>
          <a:bodyPr anchor="b">
            <a:normAutofit/>
          </a:bodyPr>
          <a:lstStyle>
            <a:lvl1pPr algn="l">
              <a:defRPr sz="4800">
                <a:solidFill>
                  <a:schemeClr val="accent1"/>
                </a:solidFill>
              </a:defRPr>
            </a:lvl1pPr>
          </a:lstStyle>
          <a:p>
            <a:r>
              <a:rPr lang="pt-PT"/>
              <a:t>Clique para editar o estilo de título do Modelo Global</a:t>
            </a:r>
            <a:endParaRPr lang="hu-HU" dirty="0"/>
          </a:p>
        </p:txBody>
      </p:sp>
      <p:sp>
        <p:nvSpPr>
          <p:cNvPr id="9" name="Slide Number Placeholder 5"/>
          <p:cNvSpPr>
            <a:spLocks noGrp="1"/>
          </p:cNvSpPr>
          <p:nvPr>
            <p:ph type="sldNum" sz="quarter" idx="4"/>
          </p:nvPr>
        </p:nvSpPr>
        <p:spPr>
          <a:xfrm>
            <a:off x="11112756" y="6324700"/>
            <a:ext cx="892629" cy="457471"/>
          </a:xfrm>
          <a:prstGeom prst="rect">
            <a:avLst/>
          </a:prstGeom>
        </p:spPr>
        <p:txBody>
          <a:bodyPr anchor="ctr"/>
          <a:lstStyle>
            <a:lvl1pPr algn="r">
              <a:defRPr sz="1800">
                <a:solidFill>
                  <a:schemeClr val="bg1"/>
                </a:solidFill>
              </a:defRPr>
            </a:lvl1pPr>
          </a:lstStyle>
          <a:p>
            <a:fld id="{4FAB73BC-B049-4115-A692-8D63A059BFB8}" type="slidenum">
              <a:rPr lang="en-US" smtClean="0"/>
              <a:pPr/>
              <a:t>‹nº›</a:t>
            </a:fld>
            <a:endParaRPr lang="en-US" dirty="0"/>
          </a:p>
        </p:txBody>
      </p:sp>
      <p:sp>
        <p:nvSpPr>
          <p:cNvPr id="4" name="Picture Placeholder 3"/>
          <p:cNvSpPr>
            <a:spLocks noGrp="1"/>
          </p:cNvSpPr>
          <p:nvPr>
            <p:ph type="pic" sz="quarter" idx="10"/>
          </p:nvPr>
        </p:nvSpPr>
        <p:spPr>
          <a:xfrm>
            <a:off x="700347" y="1726162"/>
            <a:ext cx="6512216" cy="4217437"/>
          </a:xfrm>
        </p:spPr>
        <p:txBody>
          <a:bodyPr>
            <a:normAutofit/>
          </a:bodyPr>
          <a:lstStyle>
            <a:lvl1pPr marL="0" indent="0" algn="ctr">
              <a:buNone/>
              <a:defRPr sz="2000"/>
            </a:lvl1pPr>
          </a:lstStyle>
          <a:p>
            <a:r>
              <a:rPr lang="pt-PT"/>
              <a:t>Clique no ícone para adicionar uma imagem</a:t>
            </a:r>
            <a:endParaRPr lang="hu-HU"/>
          </a:p>
        </p:txBody>
      </p:sp>
      <p:sp>
        <p:nvSpPr>
          <p:cNvPr id="7" name="Text Placeholder 3"/>
          <p:cNvSpPr>
            <a:spLocks noGrp="1"/>
          </p:cNvSpPr>
          <p:nvPr>
            <p:ph type="body" sz="half" idx="2"/>
          </p:nvPr>
        </p:nvSpPr>
        <p:spPr>
          <a:xfrm>
            <a:off x="7692506" y="2741851"/>
            <a:ext cx="4017413" cy="1456926"/>
          </a:xfrm>
        </p:spPr>
        <p:txBody>
          <a:bodyPr>
            <a:normAutofit/>
          </a:bodyPr>
          <a:lstStyle>
            <a:lvl1pPr marL="0" marR="0" indent="0" algn="l" defTabSz="914400" rtl="0" eaLnBrk="1" fontAlgn="auto" latinLnBrk="0" hangingPunct="1">
              <a:lnSpc>
                <a:spcPct val="150000"/>
              </a:lnSpc>
              <a:spcBef>
                <a:spcPts val="1200"/>
              </a:spcBef>
              <a:spcAft>
                <a:spcPts val="0"/>
              </a:spcAft>
              <a:buClrTx/>
              <a:buSzTx/>
              <a:buFontTx/>
              <a:buNone/>
              <a:tabLst/>
              <a:defRPr sz="20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1400"/>
              </a:spcBef>
              <a:spcAft>
                <a:spcPts val="0"/>
              </a:spcAft>
              <a:buClrTx/>
              <a:buSzTx/>
              <a:buFontTx/>
              <a:buNone/>
              <a:tabLst/>
              <a:defRPr/>
            </a:pPr>
            <a:r>
              <a:rPr lang="pt-PT"/>
              <a:t>Editar os estilos de texto do Modelo Global</a:t>
            </a:r>
          </a:p>
        </p:txBody>
      </p:sp>
      <p:sp>
        <p:nvSpPr>
          <p:cNvPr id="10" name="Picture Placeholder 4"/>
          <p:cNvSpPr>
            <a:spLocks noGrp="1"/>
          </p:cNvSpPr>
          <p:nvPr>
            <p:ph type="pic" sz="quarter" idx="29" hasCustomPrompt="1"/>
          </p:nvPr>
        </p:nvSpPr>
        <p:spPr>
          <a:xfrm>
            <a:off x="401217" y="6140561"/>
            <a:ext cx="1604866" cy="353545"/>
          </a:xfrm>
          <a:prstGeom prst="flowChartProcess">
            <a:avLst/>
          </a:prstGeom>
          <a:noFill/>
          <a:ln w="101600" cmpd="dbl">
            <a:noFill/>
            <a:prstDash val="solid"/>
          </a:ln>
        </p:spPr>
        <p:txBody>
          <a:bodyPr vert="horz" wrap="none" numCol="1" spcCol="36000">
            <a:noAutofit/>
          </a:bodyPr>
          <a:lstStyle>
            <a:lvl1pPr marL="0" indent="0" algn="l">
              <a:lnSpc>
                <a:spcPct val="100000"/>
              </a:lnSpc>
              <a:spcBef>
                <a:spcPts val="0"/>
              </a:spcBef>
              <a:buNone/>
              <a:defRPr sz="1050" i="0" baseline="0">
                <a:solidFill>
                  <a:schemeClr val="bg1"/>
                </a:solidFill>
              </a:defRPr>
            </a:lvl1pPr>
          </a:lstStyle>
          <a:p>
            <a:r>
              <a:rPr lang="en-US" dirty="0"/>
              <a:t>CLICK ICON TO ADD SMALL LOGO (Logo size: 200X40px and preferably be transparent background PNG)</a:t>
            </a:r>
          </a:p>
        </p:txBody>
      </p:sp>
    </p:spTree>
    <p:extLst>
      <p:ext uri="{BB962C8B-B14F-4D97-AF65-F5344CB8AC3E}">
        <p14:creationId xmlns:p14="http://schemas.microsoft.com/office/powerpoint/2010/main" val="409428904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Title + Content + Big image (Tablet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5720214" y="2855167"/>
            <a:ext cx="2313443" cy="3079102"/>
          </a:xfrm>
        </p:spPr>
        <p:txBody>
          <a:bodyPr>
            <a:normAutofit/>
          </a:bodyPr>
          <a:lstStyle>
            <a:lvl1pPr marL="0" indent="0" algn="ctr">
              <a:buNone/>
              <a:defRPr sz="2000"/>
            </a:lvl1pPr>
          </a:lstStyle>
          <a:p>
            <a:r>
              <a:rPr lang="pt-PT"/>
              <a:t>Clique no ícone para adicionar uma imagem</a:t>
            </a:r>
            <a:endParaRPr lang="hu-HU"/>
          </a:p>
        </p:txBody>
      </p:sp>
      <p:sp>
        <p:nvSpPr>
          <p:cNvPr id="9" name="Slide Number Placeholder 5"/>
          <p:cNvSpPr>
            <a:spLocks noGrp="1"/>
          </p:cNvSpPr>
          <p:nvPr>
            <p:ph type="sldNum" sz="quarter" idx="4"/>
          </p:nvPr>
        </p:nvSpPr>
        <p:spPr>
          <a:xfrm>
            <a:off x="11112756" y="6324700"/>
            <a:ext cx="892629" cy="457471"/>
          </a:xfrm>
          <a:prstGeom prst="rect">
            <a:avLst/>
          </a:prstGeom>
        </p:spPr>
        <p:txBody>
          <a:bodyPr anchor="ctr"/>
          <a:lstStyle>
            <a:lvl1pPr algn="r">
              <a:defRPr sz="1800">
                <a:solidFill>
                  <a:schemeClr val="bg1"/>
                </a:solidFill>
              </a:defRPr>
            </a:lvl1pPr>
          </a:lstStyle>
          <a:p>
            <a:fld id="{4FAB73BC-B049-4115-A692-8D63A059BFB8}" type="slidenum">
              <a:rPr lang="en-US" smtClean="0"/>
              <a:pPr/>
              <a:t>‹nº›</a:t>
            </a:fld>
            <a:endParaRPr lang="en-US" dirty="0"/>
          </a:p>
        </p:txBody>
      </p:sp>
      <p:sp>
        <p:nvSpPr>
          <p:cNvPr id="6" name="Picture Placeholder 3"/>
          <p:cNvSpPr>
            <a:spLocks noGrp="1"/>
          </p:cNvSpPr>
          <p:nvPr>
            <p:ph type="pic" sz="quarter" idx="11"/>
          </p:nvPr>
        </p:nvSpPr>
        <p:spPr>
          <a:xfrm>
            <a:off x="8550500" y="2855167"/>
            <a:ext cx="2313443" cy="3079102"/>
          </a:xfrm>
        </p:spPr>
        <p:txBody>
          <a:bodyPr>
            <a:normAutofit/>
          </a:bodyPr>
          <a:lstStyle>
            <a:lvl1pPr marL="0" indent="0" algn="ctr">
              <a:buNone/>
              <a:defRPr sz="2000"/>
            </a:lvl1pPr>
          </a:lstStyle>
          <a:p>
            <a:r>
              <a:rPr lang="pt-PT"/>
              <a:t>Clique no ícone para adicionar uma imagem</a:t>
            </a:r>
            <a:endParaRPr lang="hu-HU"/>
          </a:p>
        </p:txBody>
      </p:sp>
      <p:sp>
        <p:nvSpPr>
          <p:cNvPr id="7" name="Title 1"/>
          <p:cNvSpPr>
            <a:spLocks noGrp="1"/>
          </p:cNvSpPr>
          <p:nvPr>
            <p:ph type="title"/>
          </p:nvPr>
        </p:nvSpPr>
        <p:spPr>
          <a:xfrm>
            <a:off x="395968" y="410547"/>
            <a:ext cx="4017412" cy="2631233"/>
          </a:xfrm>
        </p:spPr>
        <p:txBody>
          <a:bodyPr anchor="b">
            <a:normAutofit/>
          </a:bodyPr>
          <a:lstStyle>
            <a:lvl1pPr>
              <a:defRPr sz="4800">
                <a:solidFill>
                  <a:schemeClr val="accent4"/>
                </a:solidFill>
              </a:defRPr>
            </a:lvl1pPr>
          </a:lstStyle>
          <a:p>
            <a:r>
              <a:rPr lang="pt-PT"/>
              <a:t>Clique para editar o estilo de título do Modelo Global</a:t>
            </a:r>
            <a:endParaRPr lang="hu-HU" dirty="0"/>
          </a:p>
        </p:txBody>
      </p:sp>
      <p:sp>
        <p:nvSpPr>
          <p:cNvPr id="11" name="Text Placeholder 3"/>
          <p:cNvSpPr>
            <a:spLocks noGrp="1"/>
          </p:cNvSpPr>
          <p:nvPr>
            <p:ph type="body" sz="half" idx="2"/>
          </p:nvPr>
        </p:nvSpPr>
        <p:spPr>
          <a:xfrm>
            <a:off x="395966" y="3461657"/>
            <a:ext cx="4017413" cy="2707110"/>
          </a:xfrm>
        </p:spPr>
        <p:txBody>
          <a:bodyPr>
            <a:normAutofit/>
          </a:bodyPr>
          <a:lstStyle>
            <a:lvl1pPr marL="0" marR="0" indent="0" algn="l" defTabSz="914400" rtl="0" eaLnBrk="1" fontAlgn="auto" latinLnBrk="0" hangingPunct="1">
              <a:lnSpc>
                <a:spcPct val="150000"/>
              </a:lnSpc>
              <a:spcBef>
                <a:spcPts val="1200"/>
              </a:spcBef>
              <a:spcAft>
                <a:spcPts val="0"/>
              </a:spcAft>
              <a:buClrTx/>
              <a:buSzTx/>
              <a:buFontTx/>
              <a:buNone/>
              <a:tabLst/>
              <a:defRPr sz="20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1400"/>
              </a:spcBef>
              <a:spcAft>
                <a:spcPts val="0"/>
              </a:spcAft>
              <a:buClrTx/>
              <a:buSzTx/>
              <a:buFontTx/>
              <a:buNone/>
              <a:tabLst/>
              <a:defRPr/>
            </a:pPr>
            <a:r>
              <a:rPr lang="pt-PT"/>
              <a:t>Editar os estilos de texto do Modelo Global</a:t>
            </a:r>
          </a:p>
        </p:txBody>
      </p:sp>
      <p:sp>
        <p:nvSpPr>
          <p:cNvPr id="8" name="Picture Placeholder 4"/>
          <p:cNvSpPr>
            <a:spLocks noGrp="1"/>
          </p:cNvSpPr>
          <p:nvPr>
            <p:ph type="pic" sz="quarter" idx="29" hasCustomPrompt="1"/>
          </p:nvPr>
        </p:nvSpPr>
        <p:spPr>
          <a:xfrm>
            <a:off x="401217" y="6140561"/>
            <a:ext cx="1604866" cy="353545"/>
          </a:xfrm>
          <a:prstGeom prst="flowChartProcess">
            <a:avLst/>
          </a:prstGeom>
          <a:noFill/>
          <a:ln w="101600" cmpd="dbl">
            <a:noFill/>
            <a:prstDash val="solid"/>
          </a:ln>
        </p:spPr>
        <p:txBody>
          <a:bodyPr vert="horz" wrap="none" numCol="1" spcCol="36000">
            <a:noAutofit/>
          </a:bodyPr>
          <a:lstStyle>
            <a:lvl1pPr marL="0" indent="0" algn="l">
              <a:lnSpc>
                <a:spcPct val="100000"/>
              </a:lnSpc>
              <a:spcBef>
                <a:spcPts val="0"/>
              </a:spcBef>
              <a:buNone/>
              <a:defRPr sz="1050" i="0" baseline="0">
                <a:solidFill>
                  <a:schemeClr val="bg1"/>
                </a:solidFill>
              </a:defRPr>
            </a:lvl1pPr>
          </a:lstStyle>
          <a:p>
            <a:r>
              <a:rPr lang="en-US" dirty="0"/>
              <a:t>CLICK ICON TO ADD SMALL LOGO (Logo size: 200X40px and preferably be transparent background PNG)</a:t>
            </a:r>
          </a:p>
        </p:txBody>
      </p:sp>
    </p:spTree>
    <p:extLst>
      <p:ext uri="{BB962C8B-B14F-4D97-AF65-F5344CB8AC3E}">
        <p14:creationId xmlns:p14="http://schemas.microsoft.com/office/powerpoint/2010/main" val="94863259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Title + Big image (Mobile)">
    <p:bg>
      <p:bgPr>
        <a:blipFill dpi="0" rotWithShape="1">
          <a:blip r:embed="rId2">
            <a:lum/>
          </a:blip>
          <a:srcRect/>
          <a:stretch>
            <a:fillRect t="-28000" b="-48000"/>
          </a:stretch>
        </a:blipFill>
        <a:effectLst/>
      </p:bgPr>
    </p:bg>
    <p:spTree>
      <p:nvGrpSpPr>
        <p:cNvPr id="1" name=""/>
        <p:cNvGrpSpPr/>
        <p:nvPr/>
      </p:nvGrpSpPr>
      <p:grpSpPr>
        <a:xfrm>
          <a:off x="0" y="0"/>
          <a:ext cx="0" cy="0"/>
          <a:chOff x="0" y="0"/>
          <a:chExt cx="0" cy="0"/>
        </a:xfrm>
      </p:grpSpPr>
      <p:sp>
        <p:nvSpPr>
          <p:cNvPr id="8" name="Title 1"/>
          <p:cNvSpPr>
            <a:spLocks noGrp="1"/>
          </p:cNvSpPr>
          <p:nvPr>
            <p:ph type="title"/>
          </p:nvPr>
        </p:nvSpPr>
        <p:spPr>
          <a:xfrm>
            <a:off x="358644" y="3349690"/>
            <a:ext cx="4290333" cy="2822257"/>
          </a:xfrm>
        </p:spPr>
        <p:txBody>
          <a:bodyPr anchor="b"/>
          <a:lstStyle>
            <a:lvl1pPr>
              <a:defRPr>
                <a:solidFill>
                  <a:schemeClr val="bg1"/>
                </a:solidFill>
              </a:defRPr>
            </a:lvl1pPr>
          </a:lstStyle>
          <a:p>
            <a:r>
              <a:rPr lang="pt-PT"/>
              <a:t>Clique para editar o estilo de título do Modelo Global</a:t>
            </a:r>
            <a:endParaRPr lang="hu-HU" dirty="0"/>
          </a:p>
        </p:txBody>
      </p:sp>
      <p:sp>
        <p:nvSpPr>
          <p:cNvPr id="10" name="Slide Number Placeholder 5"/>
          <p:cNvSpPr>
            <a:spLocks noGrp="1"/>
          </p:cNvSpPr>
          <p:nvPr>
            <p:ph type="sldNum" sz="quarter" idx="4"/>
          </p:nvPr>
        </p:nvSpPr>
        <p:spPr>
          <a:xfrm>
            <a:off x="11112756" y="6324700"/>
            <a:ext cx="892629" cy="457471"/>
          </a:xfrm>
          <a:prstGeom prst="rect">
            <a:avLst/>
          </a:prstGeom>
        </p:spPr>
        <p:txBody>
          <a:bodyPr anchor="ctr"/>
          <a:lstStyle>
            <a:lvl1pPr algn="r">
              <a:defRPr sz="1800">
                <a:solidFill>
                  <a:schemeClr val="accent1"/>
                </a:solidFill>
              </a:defRPr>
            </a:lvl1pPr>
          </a:lstStyle>
          <a:p>
            <a:fld id="{4FAB73BC-B049-4115-A692-8D63A059BFB8}" type="slidenum">
              <a:rPr lang="en-US" smtClean="0"/>
              <a:pPr/>
              <a:t>‹nº›</a:t>
            </a:fld>
            <a:endParaRPr lang="en-US" dirty="0"/>
          </a:p>
        </p:txBody>
      </p:sp>
      <p:sp>
        <p:nvSpPr>
          <p:cNvPr id="3" name="Picture Placeholder 2"/>
          <p:cNvSpPr>
            <a:spLocks noGrp="1"/>
          </p:cNvSpPr>
          <p:nvPr>
            <p:ph type="pic" sz="quarter" idx="10"/>
          </p:nvPr>
        </p:nvSpPr>
        <p:spPr>
          <a:xfrm rot="60000">
            <a:off x="6317770" y="326509"/>
            <a:ext cx="2997971" cy="5867879"/>
          </a:xfrm>
          <a:effectLst>
            <a:softEdge rad="406400"/>
          </a:effectLst>
          <a:scene3d>
            <a:camera prst="orthographicFront"/>
            <a:lightRig rig="chilly" dir="t"/>
          </a:scene3d>
          <a:sp3d extrusionH="76200" prstMaterial="softEdge">
            <a:bevelT w="63500" h="63500"/>
            <a:bevelB w="165100" prst="coolSlant"/>
            <a:extrusionClr>
              <a:schemeClr val="accent1"/>
            </a:extrusionClr>
          </a:sp3d>
        </p:spPr>
        <p:txBody>
          <a:bodyPr>
            <a:normAutofit/>
            <a:sp3d extrusionH="57150">
              <a:bevelT w="38100" h="38100" prst="slope"/>
            </a:sp3d>
          </a:bodyPr>
          <a:lstStyle>
            <a:lvl1pPr marL="0" indent="0" algn="ctr">
              <a:lnSpc>
                <a:spcPct val="150000"/>
              </a:lnSpc>
              <a:buFont typeface="Arial" panose="020B0604020202020204" pitchFamily="34" charset="0"/>
              <a:buNone/>
              <a:defRPr sz="1800">
                <a:solidFill>
                  <a:schemeClr val="accent1"/>
                </a:solidFill>
              </a:defRPr>
            </a:lvl1pPr>
          </a:lstStyle>
          <a:p>
            <a:r>
              <a:rPr lang="pt-PT"/>
              <a:t>Clique no ícone para adicionar uma imagem</a:t>
            </a:r>
            <a:endParaRPr lang="hu-HU"/>
          </a:p>
        </p:txBody>
      </p:sp>
      <p:sp>
        <p:nvSpPr>
          <p:cNvPr id="6" name="Picture Placeholder 4"/>
          <p:cNvSpPr>
            <a:spLocks noGrp="1"/>
          </p:cNvSpPr>
          <p:nvPr>
            <p:ph type="pic" sz="quarter" idx="29" hasCustomPrompt="1"/>
          </p:nvPr>
        </p:nvSpPr>
        <p:spPr>
          <a:xfrm>
            <a:off x="401217" y="6140561"/>
            <a:ext cx="1604866" cy="353545"/>
          </a:xfrm>
          <a:prstGeom prst="flowChartProcess">
            <a:avLst/>
          </a:prstGeom>
          <a:noFill/>
          <a:ln w="101600" cmpd="dbl">
            <a:noFill/>
            <a:prstDash val="solid"/>
          </a:ln>
        </p:spPr>
        <p:txBody>
          <a:bodyPr vert="horz" wrap="none" numCol="1" spcCol="36000">
            <a:noAutofit/>
          </a:bodyPr>
          <a:lstStyle>
            <a:lvl1pPr marL="0" indent="0" algn="l">
              <a:lnSpc>
                <a:spcPct val="100000"/>
              </a:lnSpc>
              <a:spcBef>
                <a:spcPts val="0"/>
              </a:spcBef>
              <a:buNone/>
              <a:defRPr sz="1050" i="0" baseline="0">
                <a:solidFill>
                  <a:schemeClr val="bg1"/>
                </a:solidFill>
              </a:defRPr>
            </a:lvl1pPr>
          </a:lstStyle>
          <a:p>
            <a:r>
              <a:rPr lang="en-US" dirty="0"/>
              <a:t>CLICK ICON TO ADD SMALL LOGO (Logo size: 200X40px and preferably be transparent background PNG)</a:t>
            </a:r>
          </a:p>
        </p:txBody>
      </p:sp>
    </p:spTree>
    <p:extLst>
      <p:ext uri="{BB962C8B-B14F-4D97-AF65-F5344CB8AC3E}">
        <p14:creationId xmlns:p14="http://schemas.microsoft.com/office/powerpoint/2010/main" val="300803642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 4 Image + 4 Content">
    <p:spTree>
      <p:nvGrpSpPr>
        <p:cNvPr id="1" name=""/>
        <p:cNvGrpSpPr/>
        <p:nvPr/>
      </p:nvGrpSpPr>
      <p:grpSpPr>
        <a:xfrm>
          <a:off x="0" y="0"/>
          <a:ext cx="0" cy="0"/>
          <a:chOff x="0" y="0"/>
          <a:chExt cx="0" cy="0"/>
        </a:xfrm>
      </p:grpSpPr>
      <p:sp>
        <p:nvSpPr>
          <p:cNvPr id="2" name="Title 1"/>
          <p:cNvSpPr>
            <a:spLocks noGrp="1"/>
          </p:cNvSpPr>
          <p:nvPr>
            <p:ph type="title"/>
          </p:nvPr>
        </p:nvSpPr>
        <p:spPr>
          <a:xfrm>
            <a:off x="401216" y="499534"/>
            <a:ext cx="11168743" cy="638802"/>
          </a:xfrm>
        </p:spPr>
        <p:txBody>
          <a:bodyPr>
            <a:normAutofit/>
          </a:bodyPr>
          <a:lstStyle>
            <a:lvl1pPr algn="ctr">
              <a:defRPr sz="3600" b="0"/>
            </a:lvl1pPr>
          </a:lstStyle>
          <a:p>
            <a:r>
              <a:rPr lang="pt-PT"/>
              <a:t>Clique para editar o estilo de título do Modelo Global</a:t>
            </a:r>
            <a:endParaRPr lang="en-US" dirty="0"/>
          </a:p>
        </p:txBody>
      </p:sp>
      <p:sp>
        <p:nvSpPr>
          <p:cNvPr id="20" name="Text Placeholder 18"/>
          <p:cNvSpPr>
            <a:spLocks noGrp="1"/>
          </p:cNvSpPr>
          <p:nvPr>
            <p:ph type="body" sz="quarter" idx="17"/>
          </p:nvPr>
        </p:nvSpPr>
        <p:spPr>
          <a:xfrm>
            <a:off x="498598" y="4422712"/>
            <a:ext cx="2470151" cy="1670180"/>
          </a:xfrm>
        </p:spPr>
        <p:txBody>
          <a:bodyPr anchor="t">
            <a:normAutofit/>
          </a:bodyPr>
          <a:lstStyle>
            <a:lvl1pPr marL="0" indent="0" algn="ctr">
              <a:lnSpc>
                <a:spcPct val="150000"/>
              </a:lnSpc>
              <a:buNone/>
              <a:defRPr sz="1800">
                <a:solidFill>
                  <a:schemeClr val="accent1"/>
                </a:solidFill>
              </a:defRPr>
            </a:lvl1pPr>
          </a:lstStyle>
          <a:p>
            <a:pPr lvl="0"/>
            <a:r>
              <a:rPr lang="pt-PT"/>
              <a:t>Editar os estilos de texto do Modelo Global</a:t>
            </a:r>
          </a:p>
        </p:txBody>
      </p:sp>
      <p:sp>
        <p:nvSpPr>
          <p:cNvPr id="28" name="Text Placeholder 18"/>
          <p:cNvSpPr>
            <a:spLocks noGrp="1"/>
          </p:cNvSpPr>
          <p:nvPr>
            <p:ph type="body" sz="quarter" idx="24"/>
          </p:nvPr>
        </p:nvSpPr>
        <p:spPr>
          <a:xfrm>
            <a:off x="3287607" y="4422711"/>
            <a:ext cx="2470151" cy="1670180"/>
          </a:xfrm>
        </p:spPr>
        <p:txBody>
          <a:bodyPr anchor="t">
            <a:normAutofit/>
          </a:bodyPr>
          <a:lstStyle>
            <a:lvl1pPr marL="0" indent="0" algn="ctr">
              <a:lnSpc>
                <a:spcPct val="150000"/>
              </a:lnSpc>
              <a:buNone/>
              <a:defRPr sz="1800">
                <a:solidFill>
                  <a:schemeClr val="accent1"/>
                </a:solidFill>
              </a:defRPr>
            </a:lvl1pPr>
          </a:lstStyle>
          <a:p>
            <a:pPr lvl="0"/>
            <a:r>
              <a:rPr lang="pt-PT"/>
              <a:t>Editar os estilos de texto do Modelo Global</a:t>
            </a:r>
          </a:p>
        </p:txBody>
      </p:sp>
      <p:sp>
        <p:nvSpPr>
          <p:cNvPr id="29" name="Text Placeholder 18"/>
          <p:cNvSpPr>
            <a:spLocks noGrp="1"/>
          </p:cNvSpPr>
          <p:nvPr>
            <p:ph type="body" sz="quarter" idx="25"/>
          </p:nvPr>
        </p:nvSpPr>
        <p:spPr>
          <a:xfrm>
            <a:off x="6076616" y="4422710"/>
            <a:ext cx="2470151" cy="1670180"/>
          </a:xfrm>
        </p:spPr>
        <p:txBody>
          <a:bodyPr anchor="t">
            <a:normAutofit/>
          </a:bodyPr>
          <a:lstStyle>
            <a:lvl1pPr marL="0" indent="0" algn="ctr">
              <a:lnSpc>
                <a:spcPct val="150000"/>
              </a:lnSpc>
              <a:buNone/>
              <a:defRPr sz="1800">
                <a:solidFill>
                  <a:schemeClr val="accent1"/>
                </a:solidFill>
              </a:defRPr>
            </a:lvl1pPr>
          </a:lstStyle>
          <a:p>
            <a:pPr lvl="0"/>
            <a:r>
              <a:rPr lang="pt-PT"/>
              <a:t>Editar os estilos de texto do Modelo Global</a:t>
            </a:r>
          </a:p>
        </p:txBody>
      </p:sp>
      <p:sp>
        <p:nvSpPr>
          <p:cNvPr id="30" name="Text Placeholder 18"/>
          <p:cNvSpPr>
            <a:spLocks noGrp="1"/>
          </p:cNvSpPr>
          <p:nvPr>
            <p:ph type="body" sz="quarter" idx="26"/>
          </p:nvPr>
        </p:nvSpPr>
        <p:spPr>
          <a:xfrm>
            <a:off x="8865625" y="4422710"/>
            <a:ext cx="2470151" cy="1670180"/>
          </a:xfrm>
        </p:spPr>
        <p:txBody>
          <a:bodyPr anchor="t">
            <a:normAutofit/>
          </a:bodyPr>
          <a:lstStyle>
            <a:lvl1pPr marL="0" indent="0" algn="ctr">
              <a:lnSpc>
                <a:spcPct val="150000"/>
              </a:lnSpc>
              <a:buNone/>
              <a:defRPr sz="1800">
                <a:solidFill>
                  <a:schemeClr val="accent1"/>
                </a:solidFill>
              </a:defRPr>
            </a:lvl1pPr>
          </a:lstStyle>
          <a:p>
            <a:pPr lvl="0"/>
            <a:r>
              <a:rPr lang="pt-PT"/>
              <a:t>Editar os estilos de texto do Modelo Global</a:t>
            </a:r>
          </a:p>
        </p:txBody>
      </p:sp>
      <p:sp>
        <p:nvSpPr>
          <p:cNvPr id="5" name="Picture Placeholder 4"/>
          <p:cNvSpPr>
            <a:spLocks noGrp="1"/>
          </p:cNvSpPr>
          <p:nvPr>
            <p:ph type="pic" sz="quarter" idx="27"/>
          </p:nvPr>
        </p:nvSpPr>
        <p:spPr>
          <a:xfrm>
            <a:off x="498597" y="1700634"/>
            <a:ext cx="2470151" cy="2470151"/>
          </a:xfrm>
          <a:prstGeom prst="ellipse">
            <a:avLst/>
          </a:prstGeom>
          <a:solidFill>
            <a:schemeClr val="tx1"/>
          </a:solidFill>
          <a:ln w="101600" cmpd="dbl">
            <a:solidFill>
              <a:schemeClr val="accent6">
                <a:lumMod val="10000"/>
                <a:lumOff val="90000"/>
              </a:schemeClr>
            </a:solidFill>
            <a:prstDash val="solid"/>
          </a:ln>
        </p:spPr>
        <p:txBody>
          <a:bodyPr>
            <a:normAutofit/>
          </a:bodyPr>
          <a:lstStyle>
            <a:lvl1pPr marL="0" indent="0" algn="ctr">
              <a:buNone/>
              <a:defRPr sz="1600"/>
            </a:lvl1pPr>
          </a:lstStyle>
          <a:p>
            <a:r>
              <a:rPr lang="pt-PT"/>
              <a:t>Clique no ícone para adicionar uma imagem</a:t>
            </a:r>
            <a:endParaRPr lang="hu-HU"/>
          </a:p>
        </p:txBody>
      </p:sp>
      <p:sp>
        <p:nvSpPr>
          <p:cNvPr id="14" name="Picture Placeholder 4"/>
          <p:cNvSpPr>
            <a:spLocks noGrp="1"/>
          </p:cNvSpPr>
          <p:nvPr>
            <p:ph type="pic" sz="quarter" idx="28"/>
          </p:nvPr>
        </p:nvSpPr>
        <p:spPr>
          <a:xfrm>
            <a:off x="3287606" y="1700633"/>
            <a:ext cx="2470151" cy="2470151"/>
          </a:xfrm>
          <a:prstGeom prst="ellipse">
            <a:avLst/>
          </a:prstGeom>
          <a:solidFill>
            <a:schemeClr val="tx1"/>
          </a:solidFill>
          <a:ln w="101600" cmpd="dbl">
            <a:solidFill>
              <a:schemeClr val="accent6">
                <a:lumMod val="10000"/>
                <a:lumOff val="90000"/>
              </a:schemeClr>
            </a:solidFill>
            <a:prstDash val="solid"/>
          </a:ln>
        </p:spPr>
        <p:txBody>
          <a:bodyPr>
            <a:normAutofit/>
          </a:bodyPr>
          <a:lstStyle>
            <a:lvl1pPr marL="0" indent="0" algn="ctr">
              <a:buNone/>
              <a:defRPr sz="1600"/>
            </a:lvl1pPr>
          </a:lstStyle>
          <a:p>
            <a:r>
              <a:rPr lang="pt-PT"/>
              <a:t>Clique no ícone para adicionar uma imagem</a:t>
            </a:r>
            <a:endParaRPr lang="hu-HU"/>
          </a:p>
        </p:txBody>
      </p:sp>
      <p:sp>
        <p:nvSpPr>
          <p:cNvPr id="15" name="Picture Placeholder 4"/>
          <p:cNvSpPr>
            <a:spLocks noGrp="1"/>
          </p:cNvSpPr>
          <p:nvPr>
            <p:ph type="pic" sz="quarter" idx="29"/>
          </p:nvPr>
        </p:nvSpPr>
        <p:spPr>
          <a:xfrm>
            <a:off x="6076615" y="1700632"/>
            <a:ext cx="2470151" cy="2470151"/>
          </a:xfrm>
          <a:prstGeom prst="ellipse">
            <a:avLst/>
          </a:prstGeom>
          <a:solidFill>
            <a:schemeClr val="tx1"/>
          </a:solidFill>
          <a:ln w="101600" cmpd="dbl">
            <a:solidFill>
              <a:schemeClr val="accent6">
                <a:lumMod val="10000"/>
                <a:lumOff val="90000"/>
              </a:schemeClr>
            </a:solidFill>
            <a:prstDash val="solid"/>
          </a:ln>
        </p:spPr>
        <p:txBody>
          <a:bodyPr>
            <a:normAutofit/>
          </a:bodyPr>
          <a:lstStyle>
            <a:lvl1pPr marL="0" indent="0" algn="ctr">
              <a:buNone/>
              <a:defRPr sz="1600"/>
            </a:lvl1pPr>
          </a:lstStyle>
          <a:p>
            <a:r>
              <a:rPr lang="pt-PT"/>
              <a:t>Clique no ícone para adicionar uma imagem</a:t>
            </a:r>
            <a:endParaRPr lang="hu-HU"/>
          </a:p>
        </p:txBody>
      </p:sp>
      <p:sp>
        <p:nvSpPr>
          <p:cNvPr id="16" name="Picture Placeholder 4"/>
          <p:cNvSpPr>
            <a:spLocks noGrp="1"/>
          </p:cNvSpPr>
          <p:nvPr>
            <p:ph type="pic" sz="quarter" idx="30"/>
          </p:nvPr>
        </p:nvSpPr>
        <p:spPr>
          <a:xfrm>
            <a:off x="8865625" y="1700631"/>
            <a:ext cx="2470151" cy="2470151"/>
          </a:xfrm>
          <a:prstGeom prst="ellipse">
            <a:avLst/>
          </a:prstGeom>
          <a:solidFill>
            <a:schemeClr val="tx1"/>
          </a:solidFill>
          <a:ln w="101600" cmpd="dbl">
            <a:solidFill>
              <a:schemeClr val="accent6">
                <a:lumMod val="10000"/>
                <a:lumOff val="90000"/>
              </a:schemeClr>
            </a:solidFill>
            <a:prstDash val="solid"/>
          </a:ln>
        </p:spPr>
        <p:txBody>
          <a:bodyPr>
            <a:normAutofit/>
          </a:bodyPr>
          <a:lstStyle>
            <a:lvl1pPr marL="0" indent="0" algn="ctr">
              <a:buNone/>
              <a:defRPr sz="1600"/>
            </a:lvl1pPr>
          </a:lstStyle>
          <a:p>
            <a:r>
              <a:rPr lang="pt-PT"/>
              <a:t>Clique no ícone para adicionar uma imagem</a:t>
            </a:r>
            <a:endParaRPr lang="hu-HU" dirty="0"/>
          </a:p>
        </p:txBody>
      </p:sp>
      <p:sp>
        <p:nvSpPr>
          <p:cNvPr id="12" name="Slide Number Placeholder 5"/>
          <p:cNvSpPr>
            <a:spLocks noGrp="1"/>
          </p:cNvSpPr>
          <p:nvPr>
            <p:ph type="sldNum" sz="quarter" idx="4"/>
          </p:nvPr>
        </p:nvSpPr>
        <p:spPr>
          <a:xfrm>
            <a:off x="11112756" y="6324700"/>
            <a:ext cx="892629" cy="457471"/>
          </a:xfrm>
          <a:prstGeom prst="rect">
            <a:avLst/>
          </a:prstGeom>
        </p:spPr>
        <p:txBody>
          <a:bodyPr anchor="ctr"/>
          <a:lstStyle>
            <a:lvl1pPr algn="r">
              <a:defRPr sz="1800">
                <a:solidFill>
                  <a:schemeClr val="accent1"/>
                </a:solidFill>
              </a:defRPr>
            </a:lvl1pPr>
          </a:lstStyle>
          <a:p>
            <a:fld id="{4FAB73BC-B049-4115-A692-8D63A059BFB8}" type="slidenum">
              <a:rPr lang="en-US" smtClean="0"/>
              <a:pPr/>
              <a:t>‹nº›</a:t>
            </a:fld>
            <a:endParaRPr lang="en-US" dirty="0"/>
          </a:p>
        </p:txBody>
      </p:sp>
      <p:sp>
        <p:nvSpPr>
          <p:cNvPr id="13" name="Picture Placeholder 4"/>
          <p:cNvSpPr>
            <a:spLocks noGrp="1"/>
          </p:cNvSpPr>
          <p:nvPr>
            <p:ph type="pic" sz="quarter" idx="31" hasCustomPrompt="1"/>
          </p:nvPr>
        </p:nvSpPr>
        <p:spPr>
          <a:xfrm>
            <a:off x="401217" y="6140561"/>
            <a:ext cx="1604866" cy="353545"/>
          </a:xfrm>
          <a:prstGeom prst="flowChartProcess">
            <a:avLst/>
          </a:prstGeom>
          <a:noFill/>
          <a:ln w="101600" cmpd="dbl">
            <a:noFill/>
            <a:prstDash val="solid"/>
          </a:ln>
        </p:spPr>
        <p:txBody>
          <a:bodyPr vert="horz" wrap="none" numCol="1" spcCol="36000">
            <a:noAutofit/>
          </a:bodyPr>
          <a:lstStyle>
            <a:lvl1pPr marL="0" indent="0" algn="l">
              <a:lnSpc>
                <a:spcPct val="100000"/>
              </a:lnSpc>
              <a:spcBef>
                <a:spcPts val="0"/>
              </a:spcBef>
              <a:buNone/>
              <a:defRPr sz="1050" i="0" baseline="0">
                <a:solidFill>
                  <a:schemeClr val="tx2"/>
                </a:solidFill>
              </a:defRPr>
            </a:lvl1pPr>
          </a:lstStyle>
          <a:p>
            <a:r>
              <a:rPr lang="en-US" dirty="0"/>
              <a:t>CLICK ICON TO ADD SMALL LOGO (Logo size: 200X40px and preferably be transparent background PNG)</a:t>
            </a:r>
          </a:p>
        </p:txBody>
      </p:sp>
    </p:spTree>
    <p:extLst>
      <p:ext uri="{BB962C8B-B14F-4D97-AF65-F5344CB8AC3E}">
        <p14:creationId xmlns:p14="http://schemas.microsoft.com/office/powerpoint/2010/main" val="42216714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 4 Icon + 4 Content">
    <p:spTree>
      <p:nvGrpSpPr>
        <p:cNvPr id="1" name=""/>
        <p:cNvGrpSpPr/>
        <p:nvPr/>
      </p:nvGrpSpPr>
      <p:grpSpPr>
        <a:xfrm>
          <a:off x="0" y="0"/>
          <a:ext cx="0" cy="0"/>
          <a:chOff x="0" y="0"/>
          <a:chExt cx="0" cy="0"/>
        </a:xfrm>
      </p:grpSpPr>
      <p:sp>
        <p:nvSpPr>
          <p:cNvPr id="2" name="Title 1"/>
          <p:cNvSpPr>
            <a:spLocks noGrp="1"/>
          </p:cNvSpPr>
          <p:nvPr>
            <p:ph type="title"/>
          </p:nvPr>
        </p:nvSpPr>
        <p:spPr>
          <a:xfrm>
            <a:off x="401216" y="499534"/>
            <a:ext cx="11168743" cy="638802"/>
          </a:xfrm>
        </p:spPr>
        <p:txBody>
          <a:bodyPr>
            <a:normAutofit/>
          </a:bodyPr>
          <a:lstStyle>
            <a:lvl1pPr algn="ctr">
              <a:defRPr sz="3600" b="0"/>
            </a:lvl1pPr>
          </a:lstStyle>
          <a:p>
            <a:r>
              <a:rPr lang="pt-PT"/>
              <a:t>Clique para editar o estilo de título do Modelo Global</a:t>
            </a:r>
            <a:endParaRPr lang="en-US" dirty="0"/>
          </a:p>
        </p:txBody>
      </p:sp>
      <p:sp>
        <p:nvSpPr>
          <p:cNvPr id="20" name="Text Placeholder 18"/>
          <p:cNvSpPr>
            <a:spLocks noGrp="1"/>
          </p:cNvSpPr>
          <p:nvPr>
            <p:ph type="body" sz="quarter" idx="17"/>
          </p:nvPr>
        </p:nvSpPr>
        <p:spPr>
          <a:xfrm>
            <a:off x="498598" y="3275047"/>
            <a:ext cx="2470151" cy="2397968"/>
          </a:xfrm>
        </p:spPr>
        <p:txBody>
          <a:bodyPr anchor="t">
            <a:normAutofit/>
          </a:bodyPr>
          <a:lstStyle>
            <a:lvl1pPr marL="0" indent="0" algn="ctr">
              <a:lnSpc>
                <a:spcPct val="150000"/>
              </a:lnSpc>
              <a:buNone/>
              <a:defRPr sz="1800">
                <a:solidFill>
                  <a:schemeClr val="accent1"/>
                </a:solidFill>
              </a:defRPr>
            </a:lvl1pPr>
          </a:lstStyle>
          <a:p>
            <a:pPr lvl="0"/>
            <a:r>
              <a:rPr lang="pt-PT"/>
              <a:t>Editar os estilos de texto do Modelo Global</a:t>
            </a:r>
          </a:p>
        </p:txBody>
      </p:sp>
      <p:sp>
        <p:nvSpPr>
          <p:cNvPr id="28" name="Text Placeholder 18"/>
          <p:cNvSpPr>
            <a:spLocks noGrp="1"/>
          </p:cNvSpPr>
          <p:nvPr>
            <p:ph type="body" sz="quarter" idx="24"/>
          </p:nvPr>
        </p:nvSpPr>
        <p:spPr>
          <a:xfrm>
            <a:off x="3287607" y="3275046"/>
            <a:ext cx="2470151" cy="2397968"/>
          </a:xfrm>
        </p:spPr>
        <p:txBody>
          <a:bodyPr anchor="t">
            <a:normAutofit/>
          </a:bodyPr>
          <a:lstStyle>
            <a:lvl1pPr marL="0" indent="0" algn="ctr">
              <a:lnSpc>
                <a:spcPct val="150000"/>
              </a:lnSpc>
              <a:buNone/>
              <a:defRPr sz="1800">
                <a:solidFill>
                  <a:schemeClr val="accent1"/>
                </a:solidFill>
              </a:defRPr>
            </a:lvl1pPr>
          </a:lstStyle>
          <a:p>
            <a:pPr lvl="0"/>
            <a:r>
              <a:rPr lang="pt-PT"/>
              <a:t>Editar os estilos de texto do Modelo Global</a:t>
            </a:r>
          </a:p>
        </p:txBody>
      </p:sp>
      <p:sp>
        <p:nvSpPr>
          <p:cNvPr id="29" name="Text Placeholder 18"/>
          <p:cNvSpPr>
            <a:spLocks noGrp="1"/>
          </p:cNvSpPr>
          <p:nvPr>
            <p:ph type="body" sz="quarter" idx="25"/>
          </p:nvPr>
        </p:nvSpPr>
        <p:spPr>
          <a:xfrm>
            <a:off x="6076616" y="3275045"/>
            <a:ext cx="2470151" cy="2397968"/>
          </a:xfrm>
        </p:spPr>
        <p:txBody>
          <a:bodyPr anchor="t">
            <a:normAutofit/>
          </a:bodyPr>
          <a:lstStyle>
            <a:lvl1pPr marL="0" indent="0" algn="ctr">
              <a:lnSpc>
                <a:spcPct val="150000"/>
              </a:lnSpc>
              <a:buNone/>
              <a:defRPr sz="1800">
                <a:solidFill>
                  <a:schemeClr val="accent1"/>
                </a:solidFill>
              </a:defRPr>
            </a:lvl1pPr>
          </a:lstStyle>
          <a:p>
            <a:pPr lvl="0"/>
            <a:r>
              <a:rPr lang="pt-PT"/>
              <a:t>Editar os estilos de texto do Modelo Global</a:t>
            </a:r>
          </a:p>
        </p:txBody>
      </p:sp>
      <p:sp>
        <p:nvSpPr>
          <p:cNvPr id="30" name="Text Placeholder 18"/>
          <p:cNvSpPr>
            <a:spLocks noGrp="1"/>
          </p:cNvSpPr>
          <p:nvPr>
            <p:ph type="body" sz="quarter" idx="26"/>
          </p:nvPr>
        </p:nvSpPr>
        <p:spPr>
          <a:xfrm>
            <a:off x="8865625" y="3275045"/>
            <a:ext cx="2470151" cy="2397968"/>
          </a:xfrm>
        </p:spPr>
        <p:txBody>
          <a:bodyPr anchor="t">
            <a:normAutofit/>
          </a:bodyPr>
          <a:lstStyle>
            <a:lvl1pPr marL="0" indent="0" algn="ctr">
              <a:lnSpc>
                <a:spcPct val="150000"/>
              </a:lnSpc>
              <a:buNone/>
              <a:defRPr sz="1800">
                <a:solidFill>
                  <a:schemeClr val="accent1"/>
                </a:solidFill>
              </a:defRPr>
            </a:lvl1pPr>
          </a:lstStyle>
          <a:p>
            <a:pPr lvl="0"/>
            <a:r>
              <a:rPr lang="pt-PT"/>
              <a:t>Editar os estilos de texto do Modelo Global</a:t>
            </a:r>
          </a:p>
        </p:txBody>
      </p:sp>
      <p:sp>
        <p:nvSpPr>
          <p:cNvPr id="18" name="Picture Placeholder 6"/>
          <p:cNvSpPr>
            <a:spLocks noGrp="1"/>
          </p:cNvSpPr>
          <p:nvPr>
            <p:ph type="pic" sz="quarter" idx="23"/>
          </p:nvPr>
        </p:nvSpPr>
        <p:spPr>
          <a:xfrm>
            <a:off x="1122517" y="1866132"/>
            <a:ext cx="1222311" cy="1166325"/>
          </a:xfrm>
        </p:spPr>
        <p:txBody>
          <a:bodyPr>
            <a:normAutofit/>
          </a:bodyPr>
          <a:lstStyle>
            <a:lvl1pPr marL="0" indent="0">
              <a:buNone/>
              <a:defRPr sz="1200"/>
            </a:lvl1pPr>
          </a:lstStyle>
          <a:p>
            <a:r>
              <a:rPr lang="pt-PT"/>
              <a:t>Clique no ícone para adicionar uma imagem</a:t>
            </a:r>
            <a:endParaRPr lang="hu-HU"/>
          </a:p>
        </p:txBody>
      </p:sp>
      <p:sp>
        <p:nvSpPr>
          <p:cNvPr id="19" name="Picture Placeholder 6"/>
          <p:cNvSpPr>
            <a:spLocks noGrp="1"/>
          </p:cNvSpPr>
          <p:nvPr>
            <p:ph type="pic" sz="quarter" idx="27"/>
          </p:nvPr>
        </p:nvSpPr>
        <p:spPr>
          <a:xfrm>
            <a:off x="3911526" y="1866131"/>
            <a:ext cx="1222311" cy="1166325"/>
          </a:xfrm>
        </p:spPr>
        <p:txBody>
          <a:bodyPr>
            <a:normAutofit/>
          </a:bodyPr>
          <a:lstStyle>
            <a:lvl1pPr marL="0" indent="0">
              <a:buNone/>
              <a:defRPr sz="1200"/>
            </a:lvl1pPr>
          </a:lstStyle>
          <a:p>
            <a:r>
              <a:rPr lang="pt-PT"/>
              <a:t>Clique no ícone para adicionar uma imagem</a:t>
            </a:r>
            <a:endParaRPr lang="hu-HU"/>
          </a:p>
        </p:txBody>
      </p:sp>
      <p:sp>
        <p:nvSpPr>
          <p:cNvPr id="21" name="Picture Placeholder 6"/>
          <p:cNvSpPr>
            <a:spLocks noGrp="1"/>
          </p:cNvSpPr>
          <p:nvPr>
            <p:ph type="pic" sz="quarter" idx="28"/>
          </p:nvPr>
        </p:nvSpPr>
        <p:spPr>
          <a:xfrm>
            <a:off x="6700535" y="1866130"/>
            <a:ext cx="1222311" cy="1166325"/>
          </a:xfrm>
        </p:spPr>
        <p:txBody>
          <a:bodyPr>
            <a:normAutofit/>
          </a:bodyPr>
          <a:lstStyle>
            <a:lvl1pPr marL="0" indent="0">
              <a:buNone/>
              <a:defRPr sz="1200"/>
            </a:lvl1pPr>
          </a:lstStyle>
          <a:p>
            <a:r>
              <a:rPr lang="pt-PT"/>
              <a:t>Clique no ícone para adicionar uma imagem</a:t>
            </a:r>
            <a:endParaRPr lang="hu-HU"/>
          </a:p>
        </p:txBody>
      </p:sp>
      <p:sp>
        <p:nvSpPr>
          <p:cNvPr id="22" name="Picture Placeholder 6"/>
          <p:cNvSpPr>
            <a:spLocks noGrp="1"/>
          </p:cNvSpPr>
          <p:nvPr>
            <p:ph type="pic" sz="quarter" idx="29"/>
          </p:nvPr>
        </p:nvSpPr>
        <p:spPr>
          <a:xfrm>
            <a:off x="9489544" y="1866129"/>
            <a:ext cx="1222311" cy="1166325"/>
          </a:xfrm>
        </p:spPr>
        <p:txBody>
          <a:bodyPr>
            <a:normAutofit/>
          </a:bodyPr>
          <a:lstStyle>
            <a:lvl1pPr marL="0" indent="0">
              <a:buNone/>
              <a:defRPr sz="1200"/>
            </a:lvl1pPr>
          </a:lstStyle>
          <a:p>
            <a:r>
              <a:rPr lang="pt-PT"/>
              <a:t>Clique no ícone para adicionar uma imagem</a:t>
            </a:r>
            <a:endParaRPr lang="hu-HU"/>
          </a:p>
        </p:txBody>
      </p:sp>
      <p:sp>
        <p:nvSpPr>
          <p:cNvPr id="3" name="Slide Number Placeholder 2"/>
          <p:cNvSpPr>
            <a:spLocks noGrp="1"/>
          </p:cNvSpPr>
          <p:nvPr>
            <p:ph type="sldNum" sz="quarter" idx="30"/>
          </p:nvPr>
        </p:nvSpPr>
        <p:spPr/>
        <p:txBody>
          <a:bodyPr/>
          <a:lstStyle/>
          <a:p>
            <a:fld id="{4FAB73BC-B049-4115-A692-8D63A059BFB8}" type="slidenum">
              <a:rPr lang="en-US" smtClean="0"/>
              <a:pPr/>
              <a:t>‹nº›</a:t>
            </a:fld>
            <a:endParaRPr lang="en-US" dirty="0"/>
          </a:p>
        </p:txBody>
      </p:sp>
      <p:sp>
        <p:nvSpPr>
          <p:cNvPr id="12" name="Picture Placeholder 4"/>
          <p:cNvSpPr>
            <a:spLocks noGrp="1"/>
          </p:cNvSpPr>
          <p:nvPr>
            <p:ph type="pic" sz="quarter" idx="31" hasCustomPrompt="1"/>
          </p:nvPr>
        </p:nvSpPr>
        <p:spPr>
          <a:xfrm>
            <a:off x="401217" y="6140561"/>
            <a:ext cx="1604866" cy="353545"/>
          </a:xfrm>
          <a:prstGeom prst="flowChartProcess">
            <a:avLst/>
          </a:prstGeom>
          <a:noFill/>
          <a:ln w="101600" cmpd="dbl">
            <a:noFill/>
            <a:prstDash val="solid"/>
          </a:ln>
        </p:spPr>
        <p:txBody>
          <a:bodyPr vert="horz" wrap="none" numCol="1" spcCol="36000">
            <a:noAutofit/>
          </a:bodyPr>
          <a:lstStyle>
            <a:lvl1pPr marL="0" indent="0" algn="l">
              <a:lnSpc>
                <a:spcPct val="100000"/>
              </a:lnSpc>
              <a:spcBef>
                <a:spcPts val="0"/>
              </a:spcBef>
              <a:buNone/>
              <a:defRPr sz="1050" i="0" baseline="0">
                <a:solidFill>
                  <a:schemeClr val="tx2"/>
                </a:solidFill>
              </a:defRPr>
            </a:lvl1pPr>
          </a:lstStyle>
          <a:p>
            <a:r>
              <a:rPr lang="en-US" dirty="0"/>
              <a:t>CLICK ICON TO ADD SMALL LOGO (Logo size: 200X40px and preferably be transparent background PNG)</a:t>
            </a:r>
          </a:p>
        </p:txBody>
      </p:sp>
    </p:spTree>
    <p:extLst>
      <p:ext uri="{BB962C8B-B14F-4D97-AF65-F5344CB8AC3E}">
        <p14:creationId xmlns:p14="http://schemas.microsoft.com/office/powerpoint/2010/main" val="8407821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Logo + Subtitle // Red">
    <p:bg>
      <p:bgPr>
        <a:pattFill prst="pct40">
          <a:fgClr>
            <a:srgbClr val="EF5339"/>
          </a:fgClr>
          <a:bgClr>
            <a:schemeClr val="accent4"/>
          </a:bgClr>
        </a:patt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09380" y="4065812"/>
            <a:ext cx="11363520" cy="489857"/>
          </a:xfrm>
        </p:spPr>
        <p:txBody>
          <a:bodyPr>
            <a:normAutofit/>
          </a:bodyPr>
          <a:lstStyle>
            <a:lvl1pPr marL="0" indent="0" algn="ctr">
              <a:buNone/>
              <a:defRPr sz="2400">
                <a:solidFill>
                  <a:schemeClr val="accent1"/>
                </a:solidFill>
                <a:latin typeface="+mj-lt"/>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pt-PT"/>
              <a:t>Clique para editar o estilo de subtítulo do Modelo Global</a:t>
            </a:r>
            <a:endParaRPr lang="en-US" dirty="0"/>
          </a:p>
        </p:txBody>
      </p:sp>
      <p:sp>
        <p:nvSpPr>
          <p:cNvPr id="6" name="Slide Number Placeholder 5"/>
          <p:cNvSpPr>
            <a:spLocks noGrp="1"/>
          </p:cNvSpPr>
          <p:nvPr>
            <p:ph type="sldNum" sz="quarter" idx="10"/>
          </p:nvPr>
        </p:nvSpPr>
        <p:spPr/>
        <p:txBody>
          <a:bodyPr/>
          <a:lstStyle/>
          <a:p>
            <a:fld id="{4FAB73BC-B049-4115-A692-8D63A059BFB8}" type="slidenum">
              <a:rPr lang="en-US" smtClean="0"/>
              <a:pPr/>
              <a:t>‹nº›</a:t>
            </a:fld>
            <a:endParaRPr lang="en-US" dirty="0"/>
          </a:p>
        </p:txBody>
      </p:sp>
      <p:sp>
        <p:nvSpPr>
          <p:cNvPr id="7" name="Picture Placeholder 4"/>
          <p:cNvSpPr>
            <a:spLocks noGrp="1"/>
          </p:cNvSpPr>
          <p:nvPr>
            <p:ph type="pic" sz="quarter" idx="27" hasCustomPrompt="1"/>
          </p:nvPr>
        </p:nvSpPr>
        <p:spPr>
          <a:xfrm>
            <a:off x="4065815" y="1787979"/>
            <a:ext cx="4057650" cy="2129713"/>
          </a:xfrm>
          <a:prstGeom prst="flowChartProcess">
            <a:avLst/>
          </a:prstGeom>
          <a:noFill/>
          <a:ln w="101600" cmpd="dbl">
            <a:noFill/>
            <a:prstDash val="solid"/>
          </a:ln>
        </p:spPr>
        <p:txBody>
          <a:bodyPr>
            <a:normAutofit/>
          </a:bodyPr>
          <a:lstStyle>
            <a:lvl1pPr marL="0" indent="0" algn="ctr">
              <a:lnSpc>
                <a:spcPct val="100000"/>
              </a:lnSpc>
              <a:spcBef>
                <a:spcPts val="0"/>
              </a:spcBef>
              <a:buNone/>
              <a:defRPr sz="1600" i="0" baseline="0"/>
            </a:lvl1pPr>
          </a:lstStyle>
          <a:p>
            <a:r>
              <a:rPr lang="en-US" dirty="0"/>
              <a:t>C</a:t>
            </a:r>
            <a:r>
              <a:rPr lang="hu-HU" dirty="0"/>
              <a:t>LICK</a:t>
            </a:r>
            <a:r>
              <a:rPr lang="en-US" dirty="0"/>
              <a:t> </a:t>
            </a:r>
            <a:r>
              <a:rPr lang="hu-HU" dirty="0"/>
              <a:t>ICON TO ADD LOGO</a:t>
            </a:r>
            <a:r>
              <a:rPr lang="en-US" dirty="0"/>
              <a:t> </a:t>
            </a:r>
            <a:r>
              <a:rPr lang="hu-HU" dirty="0"/>
              <a:t>(</a:t>
            </a:r>
            <a:r>
              <a:rPr lang="hu-HU" dirty="0" err="1"/>
              <a:t>Logo</a:t>
            </a:r>
            <a:r>
              <a:rPr lang="hu-HU" dirty="0"/>
              <a:t> </a:t>
            </a:r>
            <a:r>
              <a:rPr lang="hu-HU" dirty="0" err="1"/>
              <a:t>size</a:t>
            </a:r>
            <a:r>
              <a:rPr lang="hu-HU" dirty="0"/>
              <a:t>: 1000X500px and </a:t>
            </a:r>
            <a:r>
              <a:rPr lang="en-US" dirty="0"/>
              <a:t>preferably be transparent background PNG</a:t>
            </a:r>
            <a:r>
              <a:rPr lang="hu-HU" dirty="0"/>
              <a:t>)</a:t>
            </a:r>
          </a:p>
        </p:txBody>
      </p:sp>
    </p:spTree>
    <p:extLst>
      <p:ext uri="{BB962C8B-B14F-4D97-AF65-F5344CB8AC3E}">
        <p14:creationId xmlns:p14="http://schemas.microsoft.com/office/powerpoint/2010/main" val="157502164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 2 Subtitle + 2 Image">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pt-PT"/>
              <a:t>Clique para editar o estilo de título do Modelo Global</a:t>
            </a:r>
            <a:endParaRPr lang="en-US" dirty="0"/>
          </a:p>
        </p:txBody>
      </p:sp>
      <p:sp>
        <p:nvSpPr>
          <p:cNvPr id="5" name="Text Placeholder 4"/>
          <p:cNvSpPr>
            <a:spLocks noGrp="1"/>
          </p:cNvSpPr>
          <p:nvPr>
            <p:ph type="body" sz="quarter" idx="3"/>
          </p:nvPr>
        </p:nvSpPr>
        <p:spPr>
          <a:xfrm>
            <a:off x="5980922" y="1539557"/>
            <a:ext cx="5495731" cy="320664"/>
          </a:xfrm>
        </p:spPr>
        <p:txBody>
          <a:bodyPr anchor="ctr">
            <a:normAutofit/>
          </a:bodyPr>
          <a:lstStyle>
            <a:lvl1pPr marL="0" indent="0">
              <a:buNone/>
              <a:defRPr sz="2200" b="0" cap="all" baseline="0">
                <a:solidFill>
                  <a:schemeClr val="accent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PT"/>
              <a:t>Editar os estilos de texto do Modelo Global</a:t>
            </a:r>
          </a:p>
        </p:txBody>
      </p:sp>
      <p:sp>
        <p:nvSpPr>
          <p:cNvPr id="14" name="Text Placeholder 4"/>
          <p:cNvSpPr>
            <a:spLocks noGrp="1"/>
          </p:cNvSpPr>
          <p:nvPr>
            <p:ph type="body" sz="quarter" idx="13"/>
          </p:nvPr>
        </p:nvSpPr>
        <p:spPr>
          <a:xfrm>
            <a:off x="475281" y="1530227"/>
            <a:ext cx="5496892" cy="320664"/>
          </a:xfrm>
        </p:spPr>
        <p:txBody>
          <a:bodyPr anchor="ctr">
            <a:normAutofit/>
          </a:bodyPr>
          <a:lstStyle>
            <a:lvl1pPr marL="0" indent="0">
              <a:buNone/>
              <a:defRPr sz="2200" b="0" cap="all" baseline="0">
                <a:solidFill>
                  <a:schemeClr val="accent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PT"/>
              <a:t>Editar os estilos de texto do Modelo Global</a:t>
            </a:r>
          </a:p>
        </p:txBody>
      </p:sp>
      <p:sp>
        <p:nvSpPr>
          <p:cNvPr id="12" name="Slide Number Placeholder 5"/>
          <p:cNvSpPr>
            <a:spLocks noGrp="1"/>
          </p:cNvSpPr>
          <p:nvPr>
            <p:ph type="sldNum" sz="quarter" idx="15"/>
          </p:nvPr>
        </p:nvSpPr>
        <p:spPr>
          <a:xfrm>
            <a:off x="11112756" y="6324700"/>
            <a:ext cx="892629" cy="457471"/>
          </a:xfrm>
          <a:prstGeom prst="rect">
            <a:avLst/>
          </a:prstGeom>
        </p:spPr>
        <p:txBody>
          <a:bodyPr anchor="ctr"/>
          <a:lstStyle>
            <a:lvl1pPr algn="r">
              <a:defRPr sz="1800">
                <a:solidFill>
                  <a:schemeClr val="accent1"/>
                </a:solidFill>
              </a:defRPr>
            </a:lvl1pPr>
          </a:lstStyle>
          <a:p>
            <a:fld id="{4FAB73BC-B049-4115-A692-8D63A059BFB8}" type="slidenum">
              <a:rPr lang="en-US" smtClean="0"/>
              <a:pPr/>
              <a:t>‹nº›</a:t>
            </a:fld>
            <a:endParaRPr lang="en-US" dirty="0"/>
          </a:p>
        </p:txBody>
      </p:sp>
      <p:sp>
        <p:nvSpPr>
          <p:cNvPr id="3" name="Picture Placeholder 2"/>
          <p:cNvSpPr>
            <a:spLocks noGrp="1"/>
          </p:cNvSpPr>
          <p:nvPr>
            <p:ph type="pic" sz="quarter" idx="16"/>
          </p:nvPr>
        </p:nvSpPr>
        <p:spPr>
          <a:xfrm>
            <a:off x="560388" y="1870146"/>
            <a:ext cx="5308600" cy="4167188"/>
          </a:xfrm>
        </p:spPr>
        <p:txBody>
          <a:bodyPr/>
          <a:lstStyle/>
          <a:p>
            <a:r>
              <a:rPr lang="pt-PT"/>
              <a:t>Clique no ícone para adicionar uma imagem</a:t>
            </a:r>
            <a:endParaRPr lang="hu-HU"/>
          </a:p>
        </p:txBody>
      </p:sp>
      <p:sp>
        <p:nvSpPr>
          <p:cNvPr id="11" name="Picture Placeholder 2"/>
          <p:cNvSpPr>
            <a:spLocks noGrp="1"/>
          </p:cNvSpPr>
          <p:nvPr>
            <p:ph type="pic" sz="quarter" idx="17"/>
          </p:nvPr>
        </p:nvSpPr>
        <p:spPr>
          <a:xfrm>
            <a:off x="6116216" y="1879477"/>
            <a:ext cx="5308600" cy="4167188"/>
          </a:xfrm>
        </p:spPr>
        <p:txBody>
          <a:bodyPr/>
          <a:lstStyle/>
          <a:p>
            <a:r>
              <a:rPr lang="pt-PT"/>
              <a:t>Clique no ícone para adicionar uma imagem</a:t>
            </a:r>
            <a:endParaRPr lang="hu-HU"/>
          </a:p>
        </p:txBody>
      </p:sp>
      <p:sp>
        <p:nvSpPr>
          <p:cNvPr id="8" name="Picture Placeholder 4"/>
          <p:cNvSpPr>
            <a:spLocks noGrp="1"/>
          </p:cNvSpPr>
          <p:nvPr>
            <p:ph type="pic" sz="quarter" idx="29" hasCustomPrompt="1"/>
          </p:nvPr>
        </p:nvSpPr>
        <p:spPr>
          <a:xfrm>
            <a:off x="401217" y="6140561"/>
            <a:ext cx="1604866" cy="353545"/>
          </a:xfrm>
          <a:prstGeom prst="flowChartProcess">
            <a:avLst/>
          </a:prstGeom>
          <a:noFill/>
          <a:ln w="101600" cmpd="dbl">
            <a:noFill/>
            <a:prstDash val="solid"/>
          </a:ln>
        </p:spPr>
        <p:txBody>
          <a:bodyPr vert="horz" wrap="none" numCol="1" spcCol="36000">
            <a:noAutofit/>
          </a:bodyPr>
          <a:lstStyle>
            <a:lvl1pPr marL="0" indent="0" algn="l">
              <a:lnSpc>
                <a:spcPct val="100000"/>
              </a:lnSpc>
              <a:spcBef>
                <a:spcPts val="0"/>
              </a:spcBef>
              <a:buNone/>
              <a:defRPr sz="1050" i="0" baseline="0">
                <a:solidFill>
                  <a:schemeClr val="tx2"/>
                </a:solidFill>
              </a:defRPr>
            </a:lvl1pPr>
          </a:lstStyle>
          <a:p>
            <a:r>
              <a:rPr lang="en-US" dirty="0"/>
              <a:t>CLICK ICON TO ADD SMALL LOGO (Logo size: 200X40px and preferably be transparent background PNG)</a:t>
            </a:r>
          </a:p>
        </p:txBody>
      </p:sp>
    </p:spTree>
    <p:extLst>
      <p:ext uri="{BB962C8B-B14F-4D97-AF65-F5344CB8AC3E}">
        <p14:creationId xmlns:p14="http://schemas.microsoft.com/office/powerpoint/2010/main" val="110325973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ó Título">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pt-PT"/>
              <a:t>Clique para editar o estilo de título do Modelo Global</a:t>
            </a:r>
            <a:endParaRPr lang="en-US" dirty="0"/>
          </a:p>
        </p:txBody>
      </p:sp>
      <p:sp>
        <p:nvSpPr>
          <p:cNvPr id="8" name="Slide Number Placeholder 5"/>
          <p:cNvSpPr>
            <a:spLocks noGrp="1"/>
          </p:cNvSpPr>
          <p:nvPr>
            <p:ph type="sldNum" sz="quarter" idx="4"/>
          </p:nvPr>
        </p:nvSpPr>
        <p:spPr>
          <a:xfrm>
            <a:off x="11112756" y="6324700"/>
            <a:ext cx="892629" cy="457471"/>
          </a:xfrm>
          <a:prstGeom prst="rect">
            <a:avLst/>
          </a:prstGeom>
        </p:spPr>
        <p:txBody>
          <a:bodyPr anchor="ctr"/>
          <a:lstStyle>
            <a:lvl1pPr algn="r">
              <a:defRPr sz="1800">
                <a:solidFill>
                  <a:schemeClr val="accent1"/>
                </a:solidFill>
              </a:defRPr>
            </a:lvl1pPr>
          </a:lstStyle>
          <a:p>
            <a:fld id="{4FAB73BC-B049-4115-A692-8D63A059BFB8}" type="slidenum">
              <a:rPr lang="en-US" smtClean="0"/>
              <a:pPr/>
              <a:t>‹nº›</a:t>
            </a:fld>
            <a:endParaRPr lang="en-US" dirty="0"/>
          </a:p>
        </p:txBody>
      </p:sp>
      <p:sp>
        <p:nvSpPr>
          <p:cNvPr id="4" name="Picture Placeholder 4"/>
          <p:cNvSpPr>
            <a:spLocks noGrp="1"/>
          </p:cNvSpPr>
          <p:nvPr>
            <p:ph type="pic" sz="quarter" idx="29" hasCustomPrompt="1"/>
          </p:nvPr>
        </p:nvSpPr>
        <p:spPr>
          <a:xfrm>
            <a:off x="401216" y="6056586"/>
            <a:ext cx="1604866" cy="353545"/>
          </a:xfrm>
          <a:prstGeom prst="flowChartProcess">
            <a:avLst/>
          </a:prstGeom>
          <a:noFill/>
          <a:ln w="101600" cmpd="dbl">
            <a:noFill/>
            <a:prstDash val="solid"/>
          </a:ln>
        </p:spPr>
        <p:txBody>
          <a:bodyPr vert="horz" wrap="none" numCol="1" spcCol="36000">
            <a:noAutofit/>
          </a:bodyPr>
          <a:lstStyle>
            <a:lvl1pPr marL="0" indent="0" algn="l">
              <a:lnSpc>
                <a:spcPct val="100000"/>
              </a:lnSpc>
              <a:spcBef>
                <a:spcPts val="0"/>
              </a:spcBef>
              <a:buNone/>
              <a:defRPr sz="1050" i="0" baseline="0">
                <a:solidFill>
                  <a:schemeClr val="tx2"/>
                </a:solidFill>
              </a:defRPr>
            </a:lvl1pPr>
          </a:lstStyle>
          <a:p>
            <a:r>
              <a:rPr lang="en-US" dirty="0"/>
              <a:t>CLICK ICON TO ADD SMALL LOGO (Logo size: 200X40px and preferably be transparent background PNG)</a:t>
            </a:r>
          </a:p>
        </p:txBody>
      </p:sp>
    </p:spTree>
    <p:extLst>
      <p:ext uri="{BB962C8B-B14F-4D97-AF65-F5344CB8AC3E}">
        <p14:creationId xmlns:p14="http://schemas.microsoft.com/office/powerpoint/2010/main" val="347790671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Logo + Background">
    <p:bg>
      <p:bgPr>
        <a:blipFill dpi="0" rotWithShape="1">
          <a:blip r:embed="rId2">
            <a:lum/>
          </a:blip>
          <a:srcRect/>
          <a:stretch>
            <a:fillRect l="-3000" r="-3000"/>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11112756" y="6324700"/>
            <a:ext cx="892629" cy="457471"/>
          </a:xfrm>
          <a:prstGeom prst="rect">
            <a:avLst/>
          </a:prstGeom>
        </p:spPr>
        <p:txBody>
          <a:bodyPr anchor="ctr"/>
          <a:lstStyle>
            <a:lvl1pPr algn="r">
              <a:defRPr sz="1800">
                <a:solidFill>
                  <a:schemeClr val="accent1"/>
                </a:solidFill>
              </a:defRPr>
            </a:lvl1pPr>
          </a:lstStyle>
          <a:p>
            <a:fld id="{4FAB73BC-B049-4115-A692-8D63A059BFB8}" type="slidenum">
              <a:rPr lang="en-US" smtClean="0"/>
              <a:pPr/>
              <a:t>‹nº›</a:t>
            </a:fld>
            <a:endParaRPr lang="en-US" dirty="0"/>
          </a:p>
        </p:txBody>
      </p:sp>
      <p:sp>
        <p:nvSpPr>
          <p:cNvPr id="3" name="Picture Placeholder 4"/>
          <p:cNvSpPr>
            <a:spLocks noGrp="1"/>
          </p:cNvSpPr>
          <p:nvPr>
            <p:ph type="pic" sz="quarter" idx="27" hasCustomPrompt="1"/>
          </p:nvPr>
        </p:nvSpPr>
        <p:spPr>
          <a:xfrm>
            <a:off x="4065815" y="2263841"/>
            <a:ext cx="4057650" cy="2129713"/>
          </a:xfrm>
          <a:prstGeom prst="flowChartProcess">
            <a:avLst/>
          </a:prstGeom>
          <a:noFill/>
          <a:ln w="101600" cmpd="dbl">
            <a:noFill/>
            <a:prstDash val="solid"/>
          </a:ln>
        </p:spPr>
        <p:txBody>
          <a:bodyPr>
            <a:normAutofit/>
          </a:bodyPr>
          <a:lstStyle>
            <a:lvl1pPr marL="0" indent="0" algn="ctr">
              <a:lnSpc>
                <a:spcPct val="100000"/>
              </a:lnSpc>
              <a:spcBef>
                <a:spcPts val="0"/>
              </a:spcBef>
              <a:buNone/>
              <a:defRPr sz="1600" i="0" baseline="0"/>
            </a:lvl1pPr>
          </a:lstStyle>
          <a:p>
            <a:r>
              <a:rPr lang="en-US" dirty="0"/>
              <a:t>C</a:t>
            </a:r>
            <a:r>
              <a:rPr lang="hu-HU" dirty="0"/>
              <a:t>LICK</a:t>
            </a:r>
            <a:r>
              <a:rPr lang="en-US" dirty="0"/>
              <a:t> </a:t>
            </a:r>
            <a:r>
              <a:rPr lang="hu-HU" dirty="0"/>
              <a:t>ICON TO ADD LOGO</a:t>
            </a:r>
            <a:r>
              <a:rPr lang="en-US" dirty="0"/>
              <a:t> </a:t>
            </a:r>
            <a:r>
              <a:rPr lang="hu-HU" dirty="0"/>
              <a:t>(</a:t>
            </a:r>
            <a:r>
              <a:rPr lang="hu-HU" dirty="0" err="1"/>
              <a:t>Logo</a:t>
            </a:r>
            <a:r>
              <a:rPr lang="hu-HU" dirty="0"/>
              <a:t> </a:t>
            </a:r>
            <a:r>
              <a:rPr lang="hu-HU" dirty="0" err="1"/>
              <a:t>size</a:t>
            </a:r>
            <a:r>
              <a:rPr lang="hu-HU" dirty="0"/>
              <a:t>: 1000X500px and </a:t>
            </a:r>
            <a:r>
              <a:rPr lang="en-US" dirty="0"/>
              <a:t>preferably be transparent background PNG</a:t>
            </a:r>
            <a:r>
              <a:rPr lang="hu-HU" dirty="0"/>
              <a:t>)</a:t>
            </a:r>
          </a:p>
        </p:txBody>
      </p:sp>
    </p:spTree>
    <p:extLst>
      <p:ext uri="{BB962C8B-B14F-4D97-AF65-F5344CB8AC3E}">
        <p14:creationId xmlns:p14="http://schemas.microsoft.com/office/powerpoint/2010/main" val="126024439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hart + Right Line (Title + Content)">
    <p:bg>
      <p:bgPr>
        <a:solidFill>
          <a:schemeClr val="accent1"/>
        </a:solidFill>
        <a:effectLst/>
      </p:bgPr>
    </p:bg>
    <p:spTree>
      <p:nvGrpSpPr>
        <p:cNvPr id="1" name=""/>
        <p:cNvGrpSpPr/>
        <p:nvPr/>
      </p:nvGrpSpPr>
      <p:grpSpPr>
        <a:xfrm>
          <a:off x="0" y="0"/>
          <a:ext cx="0" cy="0"/>
          <a:chOff x="0" y="0"/>
          <a:chExt cx="0" cy="0"/>
        </a:xfrm>
      </p:grpSpPr>
      <p:sp>
        <p:nvSpPr>
          <p:cNvPr id="2" name="Rectangle 1"/>
          <p:cNvSpPr/>
          <p:nvPr userDrawn="1"/>
        </p:nvSpPr>
        <p:spPr>
          <a:xfrm>
            <a:off x="7620000" y="0"/>
            <a:ext cx="457200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Title 8"/>
          <p:cNvSpPr>
            <a:spLocks noGrp="1"/>
          </p:cNvSpPr>
          <p:nvPr>
            <p:ph type="title"/>
          </p:nvPr>
        </p:nvSpPr>
        <p:spPr>
          <a:xfrm>
            <a:off x="8261404" y="542282"/>
            <a:ext cx="3383280" cy="1920240"/>
          </a:xfrm>
        </p:spPr>
        <p:txBody>
          <a:bodyPr anchor="b">
            <a:noAutofit/>
          </a:bodyPr>
          <a:lstStyle>
            <a:lvl1pPr>
              <a:lnSpc>
                <a:spcPct val="85000"/>
              </a:lnSpc>
              <a:defRPr sz="4000">
                <a:solidFill>
                  <a:srgbClr val="FFFFFF"/>
                </a:solidFill>
              </a:defRPr>
            </a:lvl1pPr>
          </a:lstStyle>
          <a:p>
            <a:r>
              <a:rPr lang="pt-PT"/>
              <a:t>Clique para editar o estilo de título do Modelo Global</a:t>
            </a:r>
            <a:endParaRPr lang="en-US" dirty="0"/>
          </a:p>
        </p:txBody>
      </p:sp>
      <p:sp>
        <p:nvSpPr>
          <p:cNvPr id="3" name="Content Placeholder 2"/>
          <p:cNvSpPr>
            <a:spLocks noGrp="1"/>
          </p:cNvSpPr>
          <p:nvPr>
            <p:ph idx="1"/>
          </p:nvPr>
        </p:nvSpPr>
        <p:spPr>
          <a:xfrm>
            <a:off x="401217" y="419878"/>
            <a:ext cx="7044612" cy="521892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PT"/>
              <a:t>Editar os estilos de texto do Modelo Global</a:t>
            </a:r>
          </a:p>
          <a:p>
            <a:pPr lvl="1"/>
            <a:r>
              <a:rPr lang="pt-PT"/>
              <a:t>Segundo nível</a:t>
            </a:r>
          </a:p>
          <a:p>
            <a:pPr lvl="2"/>
            <a:r>
              <a:rPr lang="pt-PT"/>
              <a:t>Terceiro nível</a:t>
            </a:r>
          </a:p>
          <a:p>
            <a:pPr lvl="3"/>
            <a:r>
              <a:rPr lang="pt-PT"/>
              <a:t>Quarto nível</a:t>
            </a:r>
          </a:p>
          <a:p>
            <a:pPr lvl="4"/>
            <a:r>
              <a:rPr lang="pt-PT"/>
              <a:t>Quinto nível</a:t>
            </a:r>
            <a:endParaRPr lang="en-US" dirty="0"/>
          </a:p>
        </p:txBody>
      </p:sp>
      <p:sp>
        <p:nvSpPr>
          <p:cNvPr id="4" name="Text Placeholder 3"/>
          <p:cNvSpPr>
            <a:spLocks noGrp="1"/>
          </p:cNvSpPr>
          <p:nvPr>
            <p:ph type="body" sz="half" idx="2"/>
          </p:nvPr>
        </p:nvSpPr>
        <p:spPr>
          <a:xfrm>
            <a:off x="8275982" y="2511813"/>
            <a:ext cx="3398520" cy="3126987"/>
          </a:xfrm>
        </p:spPr>
        <p:txBody>
          <a:bodyPr>
            <a:normAutofit/>
          </a:bodyPr>
          <a:lstStyle>
            <a:lvl1pPr marL="0" marR="0" indent="0" algn="l" defTabSz="914400" rtl="0" eaLnBrk="1" fontAlgn="auto" latinLnBrk="0" hangingPunct="1">
              <a:lnSpc>
                <a:spcPct val="150000"/>
              </a:lnSpc>
              <a:spcBef>
                <a:spcPts val="1200"/>
              </a:spcBef>
              <a:spcAft>
                <a:spcPts val="0"/>
              </a:spcAft>
              <a:buClrTx/>
              <a:buSzTx/>
              <a:buFontTx/>
              <a:buNone/>
              <a:tabLst/>
              <a:defRPr sz="18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1400"/>
              </a:spcBef>
              <a:spcAft>
                <a:spcPts val="0"/>
              </a:spcAft>
              <a:buClrTx/>
              <a:buSzTx/>
              <a:buFontTx/>
              <a:buNone/>
              <a:tabLst/>
              <a:defRPr/>
            </a:pPr>
            <a:r>
              <a:rPr lang="pt-PT"/>
              <a:t>Editar os estilos de texto do Modelo Global</a:t>
            </a:r>
          </a:p>
        </p:txBody>
      </p:sp>
      <p:sp>
        <p:nvSpPr>
          <p:cNvPr id="6" name="Slide Number Placeholder 5"/>
          <p:cNvSpPr>
            <a:spLocks noGrp="1"/>
          </p:cNvSpPr>
          <p:nvPr>
            <p:ph type="sldNum" sz="quarter" idx="4"/>
          </p:nvPr>
        </p:nvSpPr>
        <p:spPr>
          <a:xfrm>
            <a:off x="11112756" y="6324700"/>
            <a:ext cx="892629" cy="457471"/>
          </a:xfrm>
          <a:prstGeom prst="rect">
            <a:avLst/>
          </a:prstGeom>
        </p:spPr>
        <p:txBody>
          <a:bodyPr anchor="ctr"/>
          <a:lstStyle>
            <a:lvl1pPr algn="r">
              <a:defRPr sz="1800">
                <a:solidFill>
                  <a:schemeClr val="bg1"/>
                </a:solidFill>
              </a:defRPr>
            </a:lvl1pPr>
          </a:lstStyle>
          <a:p>
            <a:fld id="{4FAB73BC-B049-4115-A692-8D63A059BFB8}" type="slidenum">
              <a:rPr lang="en-US" smtClean="0"/>
              <a:pPr/>
              <a:t>‹nº›</a:t>
            </a:fld>
            <a:endParaRPr lang="en-US" dirty="0"/>
          </a:p>
        </p:txBody>
      </p:sp>
      <p:sp>
        <p:nvSpPr>
          <p:cNvPr id="7" name="Picture Placeholder 4"/>
          <p:cNvSpPr>
            <a:spLocks noGrp="1"/>
          </p:cNvSpPr>
          <p:nvPr>
            <p:ph type="pic" sz="quarter" idx="29" hasCustomPrompt="1"/>
          </p:nvPr>
        </p:nvSpPr>
        <p:spPr>
          <a:xfrm>
            <a:off x="401217" y="6140561"/>
            <a:ext cx="1604866" cy="353545"/>
          </a:xfrm>
          <a:prstGeom prst="flowChartProcess">
            <a:avLst/>
          </a:prstGeom>
          <a:noFill/>
          <a:ln w="101600" cmpd="dbl">
            <a:noFill/>
            <a:prstDash val="solid"/>
          </a:ln>
        </p:spPr>
        <p:txBody>
          <a:bodyPr vert="horz" wrap="none" numCol="1" spcCol="36000">
            <a:noAutofit/>
          </a:bodyPr>
          <a:lstStyle>
            <a:lvl1pPr marL="0" indent="0" algn="l">
              <a:lnSpc>
                <a:spcPct val="100000"/>
              </a:lnSpc>
              <a:spcBef>
                <a:spcPts val="0"/>
              </a:spcBef>
              <a:buNone/>
              <a:defRPr sz="1050" i="0" baseline="0">
                <a:solidFill>
                  <a:schemeClr val="bg1"/>
                </a:solidFill>
              </a:defRPr>
            </a:lvl1pPr>
          </a:lstStyle>
          <a:p>
            <a:r>
              <a:rPr lang="en-US" dirty="0"/>
              <a:t>CLICK ICON TO ADD SMALL LOGO (Logo size: 200X40px and preferably be transparent background PNG)</a:t>
            </a:r>
          </a:p>
        </p:txBody>
      </p:sp>
    </p:spTree>
    <p:extLst>
      <p:ext uri="{BB962C8B-B14F-4D97-AF65-F5344CB8AC3E}">
        <p14:creationId xmlns:p14="http://schemas.microsoft.com/office/powerpoint/2010/main" val="197342306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hart + Right Line (Title + List)">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7620000" y="0"/>
            <a:ext cx="457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Title 8"/>
          <p:cNvSpPr>
            <a:spLocks noGrp="1"/>
          </p:cNvSpPr>
          <p:nvPr>
            <p:ph type="title"/>
          </p:nvPr>
        </p:nvSpPr>
        <p:spPr>
          <a:xfrm>
            <a:off x="8261404" y="467634"/>
            <a:ext cx="3383280" cy="1118567"/>
          </a:xfrm>
        </p:spPr>
        <p:txBody>
          <a:bodyPr anchor="b">
            <a:noAutofit/>
          </a:bodyPr>
          <a:lstStyle>
            <a:lvl1pPr>
              <a:lnSpc>
                <a:spcPct val="85000"/>
              </a:lnSpc>
              <a:defRPr sz="4000">
                <a:solidFill>
                  <a:schemeClr val="accent4"/>
                </a:solidFill>
              </a:defRPr>
            </a:lvl1pPr>
          </a:lstStyle>
          <a:p>
            <a:r>
              <a:rPr lang="pt-PT"/>
              <a:t>Clique para editar o estilo de título do Modelo Global</a:t>
            </a:r>
            <a:endParaRPr lang="en-US" dirty="0"/>
          </a:p>
        </p:txBody>
      </p:sp>
      <p:sp>
        <p:nvSpPr>
          <p:cNvPr id="3" name="Content Placeholder 2"/>
          <p:cNvSpPr>
            <a:spLocks noGrp="1"/>
          </p:cNvSpPr>
          <p:nvPr>
            <p:ph idx="1"/>
          </p:nvPr>
        </p:nvSpPr>
        <p:spPr>
          <a:xfrm>
            <a:off x="401217" y="419877"/>
            <a:ext cx="7044612" cy="5467739"/>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PT"/>
              <a:t>Editar os estilos de texto do Modelo Global</a:t>
            </a:r>
          </a:p>
          <a:p>
            <a:pPr lvl="1"/>
            <a:r>
              <a:rPr lang="pt-PT"/>
              <a:t>Segundo nível</a:t>
            </a:r>
          </a:p>
          <a:p>
            <a:pPr lvl="2"/>
            <a:r>
              <a:rPr lang="pt-PT"/>
              <a:t>Terceiro nível</a:t>
            </a:r>
          </a:p>
          <a:p>
            <a:pPr lvl="3"/>
            <a:r>
              <a:rPr lang="pt-PT"/>
              <a:t>Quarto nível</a:t>
            </a:r>
          </a:p>
          <a:p>
            <a:pPr lvl="4"/>
            <a:r>
              <a:rPr lang="pt-PT"/>
              <a:t>Quinto nível</a:t>
            </a:r>
            <a:endParaRPr lang="en-US" dirty="0"/>
          </a:p>
        </p:txBody>
      </p:sp>
      <p:sp>
        <p:nvSpPr>
          <p:cNvPr id="4" name="Text Placeholder 3"/>
          <p:cNvSpPr>
            <a:spLocks noGrp="1"/>
          </p:cNvSpPr>
          <p:nvPr>
            <p:ph type="body" sz="half" idx="2" hasCustomPrompt="1"/>
          </p:nvPr>
        </p:nvSpPr>
        <p:spPr>
          <a:xfrm>
            <a:off x="8275982" y="1660849"/>
            <a:ext cx="3398520" cy="4777273"/>
          </a:xfrm>
        </p:spPr>
        <p:txBody>
          <a:bodyPr>
            <a:normAutofit/>
          </a:bodyPr>
          <a:lstStyle>
            <a:lvl1pPr marL="342900" marR="0" indent="-342900" algn="l" defTabSz="914400" rtl="0" eaLnBrk="1" fontAlgn="auto" latinLnBrk="0" hangingPunct="1">
              <a:lnSpc>
                <a:spcPct val="150000"/>
              </a:lnSpc>
              <a:spcBef>
                <a:spcPts val="1200"/>
              </a:spcBef>
              <a:spcAft>
                <a:spcPts val="0"/>
              </a:spcAft>
              <a:buClrTx/>
              <a:buSzTx/>
              <a:buFontTx/>
              <a:buBlip>
                <a:blip r:embed="rId2"/>
              </a:buBlip>
              <a:tabLst/>
              <a:defRPr sz="20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1400"/>
              </a:spcBef>
              <a:spcAft>
                <a:spcPts val="0"/>
              </a:spcAft>
              <a:buClrTx/>
              <a:buSzTx/>
              <a:tabLst/>
              <a:defRPr/>
            </a:pPr>
            <a:r>
              <a:rPr lang="hu-HU" dirty="0"/>
              <a:t> </a:t>
            </a:r>
            <a:r>
              <a:rPr lang="en-US" dirty="0"/>
              <a:t>Click to edit Master text styles</a:t>
            </a:r>
          </a:p>
        </p:txBody>
      </p:sp>
      <p:sp>
        <p:nvSpPr>
          <p:cNvPr id="7" name="Slide Number Placeholder 5"/>
          <p:cNvSpPr>
            <a:spLocks noGrp="1"/>
          </p:cNvSpPr>
          <p:nvPr>
            <p:ph type="sldNum" sz="quarter" idx="4"/>
          </p:nvPr>
        </p:nvSpPr>
        <p:spPr>
          <a:xfrm>
            <a:off x="11112756" y="6324700"/>
            <a:ext cx="892629" cy="457471"/>
          </a:xfrm>
          <a:prstGeom prst="rect">
            <a:avLst/>
          </a:prstGeom>
        </p:spPr>
        <p:txBody>
          <a:bodyPr anchor="ctr"/>
          <a:lstStyle>
            <a:lvl1pPr algn="r">
              <a:defRPr sz="1800">
                <a:solidFill>
                  <a:schemeClr val="bg1"/>
                </a:solidFill>
              </a:defRPr>
            </a:lvl1pPr>
          </a:lstStyle>
          <a:p>
            <a:fld id="{4FAB73BC-B049-4115-A692-8D63A059BFB8}" type="slidenum">
              <a:rPr lang="en-US" smtClean="0"/>
              <a:pPr/>
              <a:t>‹nº›</a:t>
            </a:fld>
            <a:endParaRPr lang="en-US" dirty="0"/>
          </a:p>
        </p:txBody>
      </p:sp>
      <p:sp>
        <p:nvSpPr>
          <p:cNvPr id="8" name="Picture Placeholder 4"/>
          <p:cNvSpPr>
            <a:spLocks noGrp="1"/>
          </p:cNvSpPr>
          <p:nvPr>
            <p:ph type="pic" sz="quarter" idx="29" hasCustomPrompt="1"/>
          </p:nvPr>
        </p:nvSpPr>
        <p:spPr>
          <a:xfrm>
            <a:off x="401217" y="6140561"/>
            <a:ext cx="1604866" cy="353545"/>
          </a:xfrm>
          <a:prstGeom prst="flowChartProcess">
            <a:avLst/>
          </a:prstGeom>
          <a:noFill/>
          <a:ln w="101600" cmpd="dbl">
            <a:noFill/>
            <a:prstDash val="solid"/>
          </a:ln>
        </p:spPr>
        <p:txBody>
          <a:bodyPr vert="horz" wrap="none" numCol="1" spcCol="36000">
            <a:noAutofit/>
          </a:bodyPr>
          <a:lstStyle>
            <a:lvl1pPr marL="0" indent="0" algn="l">
              <a:lnSpc>
                <a:spcPct val="100000"/>
              </a:lnSpc>
              <a:spcBef>
                <a:spcPts val="0"/>
              </a:spcBef>
              <a:buNone/>
              <a:defRPr sz="1050" i="0" baseline="0">
                <a:solidFill>
                  <a:schemeClr val="tx2"/>
                </a:solidFill>
              </a:defRPr>
            </a:lvl1pPr>
          </a:lstStyle>
          <a:p>
            <a:r>
              <a:rPr lang="en-US" dirty="0"/>
              <a:t>CLICK ICON TO ADD SMALL LOGO (Logo size: 200X40px and preferably be transparent background PNG)</a:t>
            </a:r>
          </a:p>
        </p:txBody>
      </p:sp>
    </p:spTree>
    <p:extLst>
      <p:ext uri="{BB962C8B-B14F-4D97-AF65-F5344CB8AC3E}">
        <p14:creationId xmlns:p14="http://schemas.microsoft.com/office/powerpoint/2010/main" val="108107285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hart + Left Line (Title + Content)">
    <p:spTree>
      <p:nvGrpSpPr>
        <p:cNvPr id="1" name=""/>
        <p:cNvGrpSpPr/>
        <p:nvPr/>
      </p:nvGrpSpPr>
      <p:grpSpPr>
        <a:xfrm>
          <a:off x="0" y="0"/>
          <a:ext cx="0" cy="0"/>
          <a:chOff x="0" y="0"/>
          <a:chExt cx="0" cy="0"/>
        </a:xfrm>
      </p:grpSpPr>
      <p:sp>
        <p:nvSpPr>
          <p:cNvPr id="6" name="Rectangle 5"/>
          <p:cNvSpPr/>
          <p:nvPr userDrawn="1"/>
        </p:nvSpPr>
        <p:spPr>
          <a:xfrm>
            <a:off x="0" y="0"/>
            <a:ext cx="457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7" name="Title 8"/>
          <p:cNvSpPr>
            <a:spLocks noGrp="1"/>
          </p:cNvSpPr>
          <p:nvPr>
            <p:ph type="title"/>
          </p:nvPr>
        </p:nvSpPr>
        <p:spPr>
          <a:xfrm>
            <a:off x="641404" y="542282"/>
            <a:ext cx="3383280" cy="1920240"/>
          </a:xfrm>
        </p:spPr>
        <p:txBody>
          <a:bodyPr anchor="b">
            <a:noAutofit/>
          </a:bodyPr>
          <a:lstStyle>
            <a:lvl1pPr>
              <a:lnSpc>
                <a:spcPct val="85000"/>
              </a:lnSpc>
              <a:defRPr sz="4000">
                <a:solidFill>
                  <a:schemeClr val="accent4"/>
                </a:solidFill>
              </a:defRPr>
            </a:lvl1pPr>
          </a:lstStyle>
          <a:p>
            <a:r>
              <a:rPr lang="pt-PT"/>
              <a:t>Clique para editar o estilo de título do Modelo Global</a:t>
            </a:r>
            <a:endParaRPr lang="en-US" dirty="0"/>
          </a:p>
        </p:txBody>
      </p:sp>
      <p:sp>
        <p:nvSpPr>
          <p:cNvPr id="8" name="Content Placeholder 2"/>
          <p:cNvSpPr>
            <a:spLocks noGrp="1"/>
          </p:cNvSpPr>
          <p:nvPr>
            <p:ph idx="1"/>
          </p:nvPr>
        </p:nvSpPr>
        <p:spPr>
          <a:xfrm>
            <a:off x="5227982" y="1143000"/>
            <a:ext cx="6096000" cy="45720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PT"/>
              <a:t>Editar os estilos de texto do Modelo Global</a:t>
            </a:r>
          </a:p>
          <a:p>
            <a:pPr lvl="1"/>
            <a:r>
              <a:rPr lang="pt-PT"/>
              <a:t>Segundo nível</a:t>
            </a:r>
          </a:p>
          <a:p>
            <a:pPr lvl="2"/>
            <a:r>
              <a:rPr lang="pt-PT"/>
              <a:t>Terceiro nível</a:t>
            </a:r>
          </a:p>
          <a:p>
            <a:pPr lvl="3"/>
            <a:r>
              <a:rPr lang="pt-PT"/>
              <a:t>Quarto nível</a:t>
            </a:r>
          </a:p>
          <a:p>
            <a:pPr lvl="4"/>
            <a:r>
              <a:rPr lang="pt-PT"/>
              <a:t>Quinto nível</a:t>
            </a:r>
            <a:endParaRPr lang="en-US" dirty="0"/>
          </a:p>
        </p:txBody>
      </p:sp>
      <p:sp>
        <p:nvSpPr>
          <p:cNvPr id="9" name="Text Placeholder 3"/>
          <p:cNvSpPr>
            <a:spLocks noGrp="1"/>
          </p:cNvSpPr>
          <p:nvPr>
            <p:ph type="body" sz="half" idx="2"/>
          </p:nvPr>
        </p:nvSpPr>
        <p:spPr>
          <a:xfrm>
            <a:off x="655982" y="2511813"/>
            <a:ext cx="3398520" cy="3126987"/>
          </a:xfrm>
        </p:spPr>
        <p:txBody>
          <a:bodyPr>
            <a:normAutofit/>
          </a:bodyPr>
          <a:lstStyle>
            <a:lvl1pPr marL="0" marR="0" indent="0" algn="l" defTabSz="914400" rtl="0" eaLnBrk="1" fontAlgn="auto" latinLnBrk="0" hangingPunct="1">
              <a:lnSpc>
                <a:spcPct val="150000"/>
              </a:lnSpc>
              <a:spcBef>
                <a:spcPts val="1200"/>
              </a:spcBef>
              <a:spcAft>
                <a:spcPts val="0"/>
              </a:spcAft>
              <a:buClrTx/>
              <a:buSzTx/>
              <a:buFontTx/>
              <a:buNone/>
              <a:tabLst/>
              <a:defRPr sz="18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1400"/>
              </a:spcBef>
              <a:spcAft>
                <a:spcPts val="0"/>
              </a:spcAft>
              <a:buClrTx/>
              <a:buSzTx/>
              <a:buFontTx/>
              <a:buNone/>
              <a:tabLst/>
              <a:defRPr/>
            </a:pPr>
            <a:r>
              <a:rPr lang="pt-PT"/>
              <a:t>Editar os estilos de texto do Modelo Global</a:t>
            </a:r>
          </a:p>
        </p:txBody>
      </p:sp>
      <p:sp>
        <p:nvSpPr>
          <p:cNvPr id="10" name="Slide Number Placeholder 5"/>
          <p:cNvSpPr>
            <a:spLocks noGrp="1"/>
          </p:cNvSpPr>
          <p:nvPr>
            <p:ph type="sldNum" sz="quarter" idx="4"/>
          </p:nvPr>
        </p:nvSpPr>
        <p:spPr>
          <a:xfrm>
            <a:off x="11112756" y="6324700"/>
            <a:ext cx="892629" cy="457471"/>
          </a:xfrm>
          <a:prstGeom prst="rect">
            <a:avLst/>
          </a:prstGeom>
        </p:spPr>
        <p:txBody>
          <a:bodyPr anchor="ctr"/>
          <a:lstStyle>
            <a:lvl1pPr algn="r">
              <a:defRPr sz="1800">
                <a:solidFill>
                  <a:schemeClr val="accent1"/>
                </a:solidFill>
              </a:defRPr>
            </a:lvl1pPr>
          </a:lstStyle>
          <a:p>
            <a:fld id="{4FAB73BC-B049-4115-A692-8D63A059BFB8}" type="slidenum">
              <a:rPr lang="en-US" smtClean="0"/>
              <a:pPr/>
              <a:t>‹nº›</a:t>
            </a:fld>
            <a:endParaRPr lang="en-US" dirty="0"/>
          </a:p>
        </p:txBody>
      </p:sp>
      <p:sp>
        <p:nvSpPr>
          <p:cNvPr id="11" name="Picture Placeholder 4"/>
          <p:cNvSpPr>
            <a:spLocks noGrp="1"/>
          </p:cNvSpPr>
          <p:nvPr>
            <p:ph type="pic" sz="quarter" idx="29" hasCustomPrompt="1"/>
          </p:nvPr>
        </p:nvSpPr>
        <p:spPr>
          <a:xfrm>
            <a:off x="653143" y="6147927"/>
            <a:ext cx="1604866" cy="353545"/>
          </a:xfrm>
          <a:prstGeom prst="flowChartProcess">
            <a:avLst/>
          </a:prstGeom>
          <a:noFill/>
          <a:ln w="101600" cmpd="dbl">
            <a:noFill/>
            <a:prstDash val="solid"/>
          </a:ln>
        </p:spPr>
        <p:txBody>
          <a:bodyPr vert="horz" wrap="none" numCol="1" spcCol="36000">
            <a:noAutofit/>
          </a:bodyPr>
          <a:lstStyle>
            <a:lvl1pPr marL="0" indent="0" algn="l">
              <a:lnSpc>
                <a:spcPct val="100000"/>
              </a:lnSpc>
              <a:spcBef>
                <a:spcPts val="0"/>
              </a:spcBef>
              <a:buNone/>
              <a:defRPr sz="1050" i="0" baseline="0">
                <a:solidFill>
                  <a:schemeClr val="bg1"/>
                </a:solidFill>
              </a:defRPr>
            </a:lvl1pPr>
          </a:lstStyle>
          <a:p>
            <a:r>
              <a:rPr lang="en-US" dirty="0"/>
              <a:t>CLICK ICON TO ADD SMALL LOGO (Logo size: 200X40px and preferably be transparent background PNG)</a:t>
            </a:r>
          </a:p>
        </p:txBody>
      </p:sp>
    </p:spTree>
    <p:extLst>
      <p:ext uri="{BB962C8B-B14F-4D97-AF65-F5344CB8AC3E}">
        <p14:creationId xmlns:p14="http://schemas.microsoft.com/office/powerpoint/2010/main" val="37134008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hart + Left Title + Content">
    <p:bg>
      <p:bgPr>
        <a:solidFill>
          <a:schemeClr val="bg2"/>
        </a:solidFill>
        <a:effectLst/>
      </p:bgPr>
    </p:bg>
    <p:spTree>
      <p:nvGrpSpPr>
        <p:cNvPr id="1" name=""/>
        <p:cNvGrpSpPr/>
        <p:nvPr/>
      </p:nvGrpSpPr>
      <p:grpSpPr>
        <a:xfrm>
          <a:off x="0" y="0"/>
          <a:ext cx="0" cy="0"/>
          <a:chOff x="0" y="0"/>
          <a:chExt cx="0" cy="0"/>
        </a:xfrm>
      </p:grpSpPr>
      <p:sp>
        <p:nvSpPr>
          <p:cNvPr id="9" name="Title 8"/>
          <p:cNvSpPr>
            <a:spLocks noGrp="1"/>
          </p:cNvSpPr>
          <p:nvPr>
            <p:ph type="title"/>
          </p:nvPr>
        </p:nvSpPr>
        <p:spPr>
          <a:xfrm>
            <a:off x="401216" y="3173514"/>
            <a:ext cx="3485645" cy="1099906"/>
          </a:xfrm>
        </p:spPr>
        <p:txBody>
          <a:bodyPr anchor="b">
            <a:noAutofit/>
          </a:bodyPr>
          <a:lstStyle>
            <a:lvl1pPr>
              <a:lnSpc>
                <a:spcPct val="85000"/>
              </a:lnSpc>
              <a:defRPr sz="4000">
                <a:solidFill>
                  <a:schemeClr val="accent4"/>
                </a:solidFill>
              </a:defRPr>
            </a:lvl1pPr>
          </a:lstStyle>
          <a:p>
            <a:r>
              <a:rPr lang="pt-PT"/>
              <a:t>Clique para editar o estilo de título do Modelo Global</a:t>
            </a:r>
            <a:endParaRPr lang="en-US" dirty="0"/>
          </a:p>
        </p:txBody>
      </p:sp>
      <p:sp>
        <p:nvSpPr>
          <p:cNvPr id="3" name="Content Placeholder 2"/>
          <p:cNvSpPr>
            <a:spLocks noGrp="1"/>
          </p:cNvSpPr>
          <p:nvPr>
            <p:ph idx="1"/>
          </p:nvPr>
        </p:nvSpPr>
        <p:spPr>
          <a:xfrm>
            <a:off x="4214326" y="588935"/>
            <a:ext cx="7523583" cy="545730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PT"/>
              <a:t>Editar os estilos de texto do Modelo Global</a:t>
            </a:r>
          </a:p>
          <a:p>
            <a:pPr lvl="1"/>
            <a:r>
              <a:rPr lang="pt-PT"/>
              <a:t>Segundo nível</a:t>
            </a:r>
          </a:p>
          <a:p>
            <a:pPr lvl="2"/>
            <a:r>
              <a:rPr lang="pt-PT"/>
              <a:t>Terceiro nível</a:t>
            </a:r>
          </a:p>
          <a:p>
            <a:pPr lvl="3"/>
            <a:r>
              <a:rPr lang="pt-PT"/>
              <a:t>Quarto nível</a:t>
            </a:r>
          </a:p>
          <a:p>
            <a:pPr lvl="4"/>
            <a:r>
              <a:rPr lang="pt-PT"/>
              <a:t>Quinto nível</a:t>
            </a:r>
            <a:endParaRPr lang="en-US" dirty="0"/>
          </a:p>
        </p:txBody>
      </p:sp>
      <p:sp>
        <p:nvSpPr>
          <p:cNvPr id="4" name="Text Placeholder 3"/>
          <p:cNvSpPr>
            <a:spLocks noGrp="1"/>
          </p:cNvSpPr>
          <p:nvPr>
            <p:ph type="body" sz="half" idx="2"/>
          </p:nvPr>
        </p:nvSpPr>
        <p:spPr>
          <a:xfrm>
            <a:off x="401217" y="4273420"/>
            <a:ext cx="3500885" cy="1772818"/>
          </a:xfrm>
        </p:spPr>
        <p:txBody>
          <a:bodyPr>
            <a:normAutofit/>
          </a:bodyPr>
          <a:lstStyle>
            <a:lvl1pPr marL="0" marR="0" indent="0" algn="l" defTabSz="914400" rtl="0" eaLnBrk="1" fontAlgn="auto" latinLnBrk="0" hangingPunct="1">
              <a:lnSpc>
                <a:spcPct val="150000"/>
              </a:lnSpc>
              <a:spcBef>
                <a:spcPts val="1200"/>
              </a:spcBef>
              <a:spcAft>
                <a:spcPts val="0"/>
              </a:spcAft>
              <a:buClrTx/>
              <a:buSzTx/>
              <a:buFontTx/>
              <a:buNone/>
              <a:tabLst/>
              <a:defRPr sz="18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1400"/>
              </a:spcBef>
              <a:spcAft>
                <a:spcPts val="0"/>
              </a:spcAft>
              <a:buClrTx/>
              <a:buSzTx/>
              <a:buFontTx/>
              <a:buNone/>
              <a:tabLst/>
              <a:defRPr/>
            </a:pPr>
            <a:r>
              <a:rPr lang="pt-PT"/>
              <a:t>Editar os estilos de texto do Modelo Global</a:t>
            </a:r>
          </a:p>
        </p:txBody>
      </p:sp>
      <p:sp>
        <p:nvSpPr>
          <p:cNvPr id="5" name="Slide Number Placeholder 5"/>
          <p:cNvSpPr>
            <a:spLocks noGrp="1"/>
          </p:cNvSpPr>
          <p:nvPr>
            <p:ph type="sldNum" sz="quarter" idx="4"/>
          </p:nvPr>
        </p:nvSpPr>
        <p:spPr>
          <a:xfrm>
            <a:off x="11112756" y="6324700"/>
            <a:ext cx="892629" cy="457471"/>
          </a:xfrm>
          <a:prstGeom prst="rect">
            <a:avLst/>
          </a:prstGeom>
        </p:spPr>
        <p:txBody>
          <a:bodyPr anchor="ctr"/>
          <a:lstStyle>
            <a:lvl1pPr algn="r">
              <a:defRPr sz="1800">
                <a:solidFill>
                  <a:schemeClr val="accent1"/>
                </a:solidFill>
              </a:defRPr>
            </a:lvl1pPr>
          </a:lstStyle>
          <a:p>
            <a:fld id="{4FAB73BC-B049-4115-A692-8D63A059BFB8}" type="slidenum">
              <a:rPr lang="en-US" smtClean="0"/>
              <a:pPr/>
              <a:t>‹nº›</a:t>
            </a:fld>
            <a:endParaRPr lang="en-US" dirty="0"/>
          </a:p>
        </p:txBody>
      </p:sp>
      <p:sp>
        <p:nvSpPr>
          <p:cNvPr id="6" name="Picture Placeholder 4"/>
          <p:cNvSpPr>
            <a:spLocks noGrp="1"/>
          </p:cNvSpPr>
          <p:nvPr>
            <p:ph type="pic" sz="quarter" idx="29" hasCustomPrompt="1"/>
          </p:nvPr>
        </p:nvSpPr>
        <p:spPr>
          <a:xfrm>
            <a:off x="401217" y="6140561"/>
            <a:ext cx="1604866" cy="353545"/>
          </a:xfrm>
          <a:prstGeom prst="flowChartProcess">
            <a:avLst/>
          </a:prstGeom>
          <a:noFill/>
          <a:ln w="101600" cmpd="dbl">
            <a:noFill/>
            <a:prstDash val="solid"/>
          </a:ln>
        </p:spPr>
        <p:txBody>
          <a:bodyPr vert="horz" wrap="none" numCol="1" spcCol="36000">
            <a:noAutofit/>
          </a:bodyPr>
          <a:lstStyle>
            <a:lvl1pPr marL="0" indent="0" algn="l">
              <a:lnSpc>
                <a:spcPct val="100000"/>
              </a:lnSpc>
              <a:spcBef>
                <a:spcPts val="0"/>
              </a:spcBef>
              <a:buNone/>
              <a:defRPr sz="1050" i="0" baseline="0">
                <a:solidFill>
                  <a:schemeClr val="tx2"/>
                </a:solidFill>
              </a:defRPr>
            </a:lvl1pPr>
          </a:lstStyle>
          <a:p>
            <a:r>
              <a:rPr lang="en-US" dirty="0"/>
              <a:t>CLICK ICON TO ADD SMALL LOGO (Logo size: 200X40px and preferably be transparent background PNG)</a:t>
            </a:r>
          </a:p>
        </p:txBody>
      </p:sp>
    </p:spTree>
    <p:extLst>
      <p:ext uri="{BB962C8B-B14F-4D97-AF65-F5344CB8AC3E}">
        <p14:creationId xmlns:p14="http://schemas.microsoft.com/office/powerpoint/2010/main" val="138791847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ntent Only">
    <p:bg>
      <p:bgPr>
        <a:solidFill>
          <a:schemeClr val="bg2"/>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373224" y="588935"/>
            <a:ext cx="11364685" cy="545730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PT"/>
              <a:t>Editar os estilos de texto do Modelo Global</a:t>
            </a:r>
          </a:p>
          <a:p>
            <a:pPr lvl="1"/>
            <a:r>
              <a:rPr lang="pt-PT"/>
              <a:t>Segundo nível</a:t>
            </a:r>
          </a:p>
          <a:p>
            <a:pPr lvl="2"/>
            <a:r>
              <a:rPr lang="pt-PT"/>
              <a:t>Terceiro nível</a:t>
            </a:r>
          </a:p>
          <a:p>
            <a:pPr lvl="3"/>
            <a:r>
              <a:rPr lang="pt-PT"/>
              <a:t>Quarto nível</a:t>
            </a:r>
          </a:p>
          <a:p>
            <a:pPr lvl="4"/>
            <a:r>
              <a:rPr lang="pt-PT"/>
              <a:t>Quinto nível</a:t>
            </a:r>
            <a:endParaRPr lang="en-US" dirty="0"/>
          </a:p>
        </p:txBody>
      </p:sp>
      <p:sp>
        <p:nvSpPr>
          <p:cNvPr id="4" name="Slide Number Placeholder 5"/>
          <p:cNvSpPr>
            <a:spLocks noGrp="1"/>
          </p:cNvSpPr>
          <p:nvPr>
            <p:ph type="sldNum" sz="quarter" idx="4"/>
          </p:nvPr>
        </p:nvSpPr>
        <p:spPr>
          <a:xfrm>
            <a:off x="11112756" y="6324700"/>
            <a:ext cx="892629" cy="457471"/>
          </a:xfrm>
          <a:prstGeom prst="rect">
            <a:avLst/>
          </a:prstGeom>
        </p:spPr>
        <p:txBody>
          <a:bodyPr anchor="ctr"/>
          <a:lstStyle>
            <a:lvl1pPr algn="r">
              <a:defRPr sz="1800">
                <a:solidFill>
                  <a:schemeClr val="accent1"/>
                </a:solidFill>
              </a:defRPr>
            </a:lvl1pPr>
          </a:lstStyle>
          <a:p>
            <a:fld id="{4FAB73BC-B049-4115-A692-8D63A059BFB8}" type="slidenum">
              <a:rPr lang="en-US" smtClean="0"/>
              <a:pPr/>
              <a:t>‹nº›</a:t>
            </a:fld>
            <a:endParaRPr lang="en-US" dirty="0"/>
          </a:p>
        </p:txBody>
      </p:sp>
      <p:sp>
        <p:nvSpPr>
          <p:cNvPr id="5" name="Picture Placeholder 4"/>
          <p:cNvSpPr>
            <a:spLocks noGrp="1"/>
          </p:cNvSpPr>
          <p:nvPr>
            <p:ph type="pic" sz="quarter" idx="29" hasCustomPrompt="1"/>
          </p:nvPr>
        </p:nvSpPr>
        <p:spPr>
          <a:xfrm>
            <a:off x="401217" y="6140561"/>
            <a:ext cx="1604866" cy="353545"/>
          </a:xfrm>
          <a:prstGeom prst="flowChartProcess">
            <a:avLst/>
          </a:prstGeom>
          <a:noFill/>
          <a:ln w="101600" cmpd="dbl">
            <a:noFill/>
            <a:prstDash val="solid"/>
          </a:ln>
        </p:spPr>
        <p:txBody>
          <a:bodyPr vert="horz" wrap="none" numCol="1" spcCol="36000">
            <a:noAutofit/>
          </a:bodyPr>
          <a:lstStyle>
            <a:lvl1pPr marL="0" indent="0" algn="l">
              <a:lnSpc>
                <a:spcPct val="100000"/>
              </a:lnSpc>
              <a:spcBef>
                <a:spcPts val="0"/>
              </a:spcBef>
              <a:buNone/>
              <a:defRPr sz="1050" i="0" baseline="0">
                <a:solidFill>
                  <a:schemeClr val="tx2"/>
                </a:solidFill>
              </a:defRPr>
            </a:lvl1pPr>
          </a:lstStyle>
          <a:p>
            <a:r>
              <a:rPr lang="en-US" dirty="0"/>
              <a:t>CLICK ICON TO ADD SMALL LOGO (Logo size: 200X40px and preferably be transparent background PNG)</a:t>
            </a:r>
          </a:p>
        </p:txBody>
      </p:sp>
    </p:spTree>
    <p:extLst>
      <p:ext uri="{BB962C8B-B14F-4D97-AF65-F5344CB8AC3E}">
        <p14:creationId xmlns:p14="http://schemas.microsoft.com/office/powerpoint/2010/main" val="404049760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Big image + Title + Subtitle">
    <p:spTree>
      <p:nvGrpSpPr>
        <p:cNvPr id="1" name=""/>
        <p:cNvGrpSpPr/>
        <p:nvPr/>
      </p:nvGrpSpPr>
      <p:grpSpPr>
        <a:xfrm>
          <a:off x="0" y="0"/>
          <a:ext cx="0" cy="0"/>
          <a:chOff x="0" y="0"/>
          <a:chExt cx="0" cy="0"/>
        </a:xfrm>
      </p:grpSpPr>
      <p:sp>
        <p:nvSpPr>
          <p:cNvPr id="2" name="Title 1"/>
          <p:cNvSpPr>
            <a:spLocks noGrp="1"/>
          </p:cNvSpPr>
          <p:nvPr>
            <p:ph type="title"/>
          </p:nvPr>
        </p:nvSpPr>
        <p:spPr>
          <a:xfrm>
            <a:off x="233265" y="5543226"/>
            <a:ext cx="11196734" cy="613283"/>
          </a:xfrm>
        </p:spPr>
        <p:txBody>
          <a:bodyPr anchor="b">
            <a:normAutofit/>
          </a:bodyPr>
          <a:lstStyle>
            <a:lvl1pPr>
              <a:defRPr sz="3200" b="0">
                <a:solidFill>
                  <a:schemeClr val="accent4"/>
                </a:solidFill>
              </a:defRPr>
            </a:lvl1pPr>
          </a:lstStyle>
          <a:p>
            <a:r>
              <a:rPr lang="pt-PT"/>
              <a:t>Clique para editar o estilo de título do Modelo Global</a:t>
            </a:r>
            <a:endParaRPr lang="en-US" dirty="0"/>
          </a:p>
        </p:txBody>
      </p:sp>
      <p:sp>
        <p:nvSpPr>
          <p:cNvPr id="3" name="Picture Placeholder 2"/>
          <p:cNvSpPr>
            <a:spLocks noGrp="1" noChangeAspect="1"/>
          </p:cNvSpPr>
          <p:nvPr>
            <p:ph type="pic" idx="1"/>
          </p:nvPr>
        </p:nvSpPr>
        <p:spPr>
          <a:xfrm>
            <a:off x="0" y="0"/>
            <a:ext cx="12192000" cy="5330952"/>
          </a:xfrm>
          <a:solidFill>
            <a:schemeClr val="tx1"/>
          </a:solidFill>
        </p:spPr>
        <p:txBody>
          <a:bodyPr anchor="t"/>
          <a:lstStyle>
            <a:lvl1pPr marL="0" indent="0" algn="ctr">
              <a:spcBef>
                <a:spcPts val="800"/>
              </a:spcBef>
              <a:buNone/>
              <a:defRPr sz="3200">
                <a:solidFill>
                  <a:schemeClr val="tx1">
                    <a:lumMod val="75000"/>
                    <a:lumOff val="2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pt-PT"/>
              <a:t>Clique no ícone para adicionar uma imagem</a:t>
            </a:r>
            <a:endParaRPr lang="en-US" dirty="0"/>
          </a:p>
        </p:txBody>
      </p:sp>
      <p:sp>
        <p:nvSpPr>
          <p:cNvPr id="7" name="Text Placeholder 6"/>
          <p:cNvSpPr>
            <a:spLocks noGrp="1"/>
          </p:cNvSpPr>
          <p:nvPr>
            <p:ph type="body" sz="quarter" idx="13"/>
          </p:nvPr>
        </p:nvSpPr>
        <p:spPr>
          <a:xfrm>
            <a:off x="233265" y="6156509"/>
            <a:ext cx="11196670" cy="538163"/>
          </a:xfrm>
        </p:spPr>
        <p:txBody>
          <a:bodyPr>
            <a:normAutofit/>
          </a:bodyPr>
          <a:lstStyle>
            <a:lvl1pPr marL="0" indent="0">
              <a:buNone/>
              <a:defRPr sz="1800"/>
            </a:lvl1pPr>
            <a:lvl4pPr marL="0" indent="0">
              <a:buNone/>
              <a:defRPr/>
            </a:lvl4pPr>
          </a:lstStyle>
          <a:p>
            <a:pPr lvl="0"/>
            <a:r>
              <a:rPr lang="pt-PT"/>
              <a:t>Editar os estilos de texto do Modelo Global</a:t>
            </a:r>
          </a:p>
        </p:txBody>
      </p:sp>
      <p:sp>
        <p:nvSpPr>
          <p:cNvPr id="8" name="Slide Number Placeholder 5"/>
          <p:cNvSpPr>
            <a:spLocks noGrp="1"/>
          </p:cNvSpPr>
          <p:nvPr>
            <p:ph type="sldNum" sz="quarter" idx="4"/>
          </p:nvPr>
        </p:nvSpPr>
        <p:spPr>
          <a:xfrm>
            <a:off x="11112756" y="6324700"/>
            <a:ext cx="892629" cy="457471"/>
          </a:xfrm>
          <a:prstGeom prst="rect">
            <a:avLst/>
          </a:prstGeom>
        </p:spPr>
        <p:txBody>
          <a:bodyPr anchor="ctr"/>
          <a:lstStyle>
            <a:lvl1pPr algn="r">
              <a:defRPr sz="1800">
                <a:solidFill>
                  <a:schemeClr val="accent1"/>
                </a:solidFill>
              </a:defRPr>
            </a:lvl1pPr>
          </a:lstStyle>
          <a:p>
            <a:fld id="{4FAB73BC-B049-4115-A692-8D63A059BFB8}" type="slidenum">
              <a:rPr lang="en-US" smtClean="0"/>
              <a:pPr/>
              <a:t>‹nº›</a:t>
            </a:fld>
            <a:endParaRPr lang="en-US" dirty="0"/>
          </a:p>
        </p:txBody>
      </p:sp>
      <p:sp>
        <p:nvSpPr>
          <p:cNvPr id="9" name="Picture Placeholder 4"/>
          <p:cNvSpPr>
            <a:spLocks noGrp="1"/>
          </p:cNvSpPr>
          <p:nvPr>
            <p:ph type="pic" sz="quarter" idx="28" hasCustomPrompt="1"/>
          </p:nvPr>
        </p:nvSpPr>
        <p:spPr>
          <a:xfrm>
            <a:off x="233265" y="259930"/>
            <a:ext cx="463418" cy="469025"/>
          </a:xfrm>
          <a:prstGeom prst="flowChartProcess">
            <a:avLst/>
          </a:prstGeom>
          <a:noFill/>
          <a:ln w="101600" cmpd="dbl">
            <a:noFill/>
            <a:prstDash val="solid"/>
          </a:ln>
        </p:spPr>
        <p:txBody>
          <a:bodyPr vert="horz" wrap="none" numCol="1" spcCol="36000">
            <a:noAutofit/>
          </a:bodyPr>
          <a:lstStyle>
            <a:lvl1pPr marL="0" indent="0" algn="l">
              <a:lnSpc>
                <a:spcPct val="100000"/>
              </a:lnSpc>
              <a:spcBef>
                <a:spcPts val="0"/>
              </a:spcBef>
              <a:buNone/>
              <a:defRPr sz="1050" i="0" baseline="0">
                <a:solidFill>
                  <a:schemeClr val="tx2"/>
                </a:solidFill>
              </a:defRPr>
            </a:lvl1pPr>
          </a:lstStyle>
          <a:p>
            <a:r>
              <a:rPr lang="en-US" dirty="0"/>
              <a:t>C</a:t>
            </a:r>
            <a:r>
              <a:rPr lang="hu-HU" dirty="0"/>
              <a:t>LICK</a:t>
            </a:r>
            <a:r>
              <a:rPr lang="en-US" dirty="0"/>
              <a:t> </a:t>
            </a:r>
            <a:r>
              <a:rPr lang="hu-HU" dirty="0"/>
              <a:t>ICON TO ADD ICON (50X50px)</a:t>
            </a:r>
          </a:p>
        </p:txBody>
      </p:sp>
    </p:spTree>
    <p:extLst>
      <p:ext uri="{BB962C8B-B14F-4D97-AF65-F5344CB8AC3E}">
        <p14:creationId xmlns:p14="http://schemas.microsoft.com/office/powerpoint/2010/main" val="3667139115"/>
      </p:ext>
    </p:extLst>
  </p:cSld>
  <p:clrMapOvr>
    <a:overrideClrMapping bg1="lt1" tx1="dk1" bg2="lt2" tx2="dk2" accent1="accent1" accent2="accent2" accent3="accent3" accent4="accent4" accent5="accent5" accent6="accent6" hlink="hlink" folHlink="folHlink"/>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Logo + Title + Subtitle">
    <p:bg>
      <p:bgPr>
        <a:pattFill prst="pct40">
          <a:fgClr>
            <a:schemeClr val="accent6"/>
          </a:fgClr>
          <a:bgClr>
            <a:schemeClr val="accent1"/>
          </a:bgClr>
        </a:patt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01216" y="3116425"/>
            <a:ext cx="11140751" cy="830264"/>
          </a:xfrm>
        </p:spPr>
        <p:txBody>
          <a:bodyPr anchor="b">
            <a:noAutofit/>
          </a:bodyPr>
          <a:lstStyle>
            <a:lvl1pPr algn="ctr">
              <a:lnSpc>
                <a:spcPct val="80000"/>
              </a:lnSpc>
              <a:defRPr sz="5400" spc="-120" baseline="0">
                <a:solidFill>
                  <a:schemeClr val="accent4"/>
                </a:solidFill>
              </a:defRPr>
            </a:lvl1pPr>
          </a:lstStyle>
          <a:p>
            <a:r>
              <a:rPr lang="pt-PT"/>
              <a:t>Clique para editar o estilo de título do Modelo Global</a:t>
            </a:r>
            <a:endParaRPr lang="en-US" dirty="0"/>
          </a:p>
        </p:txBody>
      </p:sp>
      <p:sp>
        <p:nvSpPr>
          <p:cNvPr id="3" name="Subtitle 2"/>
          <p:cNvSpPr>
            <a:spLocks noGrp="1"/>
          </p:cNvSpPr>
          <p:nvPr>
            <p:ph type="subTitle" idx="1"/>
          </p:nvPr>
        </p:nvSpPr>
        <p:spPr>
          <a:xfrm>
            <a:off x="401215" y="3962012"/>
            <a:ext cx="11140751" cy="1060360"/>
          </a:xfrm>
        </p:spPr>
        <p:txBody>
          <a:bodyPr>
            <a:normAutofit/>
          </a:bodyPr>
          <a:lstStyle>
            <a:lvl1pPr marL="0" indent="0" algn="ctr">
              <a:buNone/>
              <a:defRPr sz="2800">
                <a:solidFill>
                  <a:schemeClr val="bg1"/>
                </a:solidFill>
                <a:latin typeface="+mj-lt"/>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pt-PT"/>
              <a:t>Clique para editar o estilo de subtítulo do Modelo Global</a:t>
            </a:r>
            <a:endParaRPr lang="en-US" dirty="0"/>
          </a:p>
        </p:txBody>
      </p:sp>
      <p:sp>
        <p:nvSpPr>
          <p:cNvPr id="6" name="Slide Number Placeholder 5"/>
          <p:cNvSpPr>
            <a:spLocks noGrp="1"/>
          </p:cNvSpPr>
          <p:nvPr>
            <p:ph type="sldNum" sz="quarter" idx="4"/>
          </p:nvPr>
        </p:nvSpPr>
        <p:spPr>
          <a:xfrm>
            <a:off x="11112756" y="6324700"/>
            <a:ext cx="892629" cy="457471"/>
          </a:xfrm>
          <a:prstGeom prst="rect">
            <a:avLst/>
          </a:prstGeom>
        </p:spPr>
        <p:txBody>
          <a:bodyPr anchor="ctr"/>
          <a:lstStyle>
            <a:lvl1pPr algn="r">
              <a:defRPr sz="1800">
                <a:solidFill>
                  <a:schemeClr val="bg1"/>
                </a:solidFill>
              </a:defRPr>
            </a:lvl1pPr>
          </a:lstStyle>
          <a:p>
            <a:fld id="{4FAB73BC-B049-4115-A692-8D63A059BFB8}" type="slidenum">
              <a:rPr lang="en-US" smtClean="0"/>
              <a:pPr/>
              <a:t>‹nº›</a:t>
            </a:fld>
            <a:endParaRPr lang="en-US" dirty="0"/>
          </a:p>
        </p:txBody>
      </p:sp>
      <p:sp>
        <p:nvSpPr>
          <p:cNvPr id="7" name="Picture Placeholder 4"/>
          <p:cNvSpPr>
            <a:spLocks noGrp="1"/>
          </p:cNvSpPr>
          <p:nvPr>
            <p:ph type="pic" sz="quarter" idx="27" hasCustomPrompt="1"/>
          </p:nvPr>
        </p:nvSpPr>
        <p:spPr>
          <a:xfrm>
            <a:off x="4009831" y="759781"/>
            <a:ext cx="4057650" cy="2129713"/>
          </a:xfrm>
          <a:prstGeom prst="flowChartProcess">
            <a:avLst/>
          </a:prstGeom>
          <a:noFill/>
          <a:ln w="101600" cmpd="dbl">
            <a:noFill/>
            <a:prstDash val="solid"/>
          </a:ln>
        </p:spPr>
        <p:txBody>
          <a:bodyPr>
            <a:normAutofit/>
          </a:bodyPr>
          <a:lstStyle>
            <a:lvl1pPr marL="0" indent="0" algn="ctr">
              <a:lnSpc>
                <a:spcPct val="100000"/>
              </a:lnSpc>
              <a:spcBef>
                <a:spcPts val="0"/>
              </a:spcBef>
              <a:buNone/>
              <a:defRPr sz="1600" i="0" baseline="0">
                <a:solidFill>
                  <a:schemeClr val="bg1"/>
                </a:solidFill>
              </a:defRPr>
            </a:lvl1pPr>
          </a:lstStyle>
          <a:p>
            <a:r>
              <a:rPr lang="en-US" dirty="0"/>
              <a:t>C</a:t>
            </a:r>
            <a:r>
              <a:rPr lang="hu-HU" dirty="0"/>
              <a:t>LICK</a:t>
            </a:r>
            <a:r>
              <a:rPr lang="en-US" dirty="0"/>
              <a:t> </a:t>
            </a:r>
            <a:r>
              <a:rPr lang="hu-HU" dirty="0"/>
              <a:t>ICON TO ADD LOGO</a:t>
            </a:r>
            <a:r>
              <a:rPr lang="en-US" dirty="0"/>
              <a:t> </a:t>
            </a:r>
            <a:r>
              <a:rPr lang="hu-HU" dirty="0"/>
              <a:t>(</a:t>
            </a:r>
            <a:r>
              <a:rPr lang="hu-HU" dirty="0" err="1"/>
              <a:t>Logo</a:t>
            </a:r>
            <a:r>
              <a:rPr lang="hu-HU" dirty="0"/>
              <a:t> </a:t>
            </a:r>
            <a:r>
              <a:rPr lang="hu-HU" dirty="0" err="1"/>
              <a:t>size</a:t>
            </a:r>
            <a:r>
              <a:rPr lang="hu-HU" dirty="0"/>
              <a:t>: 1000X500px and </a:t>
            </a:r>
            <a:r>
              <a:rPr lang="en-US" dirty="0"/>
              <a:t>preferably be transparent background PNG</a:t>
            </a:r>
            <a:r>
              <a:rPr lang="hu-HU" dirty="0"/>
              <a:t>)</a:t>
            </a:r>
          </a:p>
        </p:txBody>
      </p:sp>
    </p:spTree>
    <p:extLst>
      <p:ext uri="{BB962C8B-B14F-4D97-AF65-F5344CB8AC3E}">
        <p14:creationId xmlns:p14="http://schemas.microsoft.com/office/powerpoint/2010/main" val="6646830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Logo + Subtitle // Blue">
    <p:bg>
      <p:bgPr>
        <a:pattFill prst="pct40">
          <a:fgClr>
            <a:schemeClr val="accent6"/>
          </a:fgClr>
          <a:bgClr>
            <a:schemeClr val="tx2"/>
          </a:bgClr>
        </a:patt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09380" y="4065812"/>
            <a:ext cx="11363520" cy="489857"/>
          </a:xfrm>
        </p:spPr>
        <p:txBody>
          <a:bodyPr>
            <a:normAutofit/>
          </a:bodyPr>
          <a:lstStyle>
            <a:lvl1pPr marL="0" indent="0" algn="ctr">
              <a:buNone/>
              <a:defRPr sz="2400">
                <a:solidFill>
                  <a:schemeClr val="bg2"/>
                </a:solidFill>
                <a:latin typeface="+mj-lt"/>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pt-PT"/>
              <a:t>Clique para editar o estilo de subtítulo do Modelo Global</a:t>
            </a:r>
            <a:endParaRPr lang="en-US" dirty="0"/>
          </a:p>
        </p:txBody>
      </p:sp>
      <p:sp>
        <p:nvSpPr>
          <p:cNvPr id="7" name="Picture Placeholder 4"/>
          <p:cNvSpPr>
            <a:spLocks noGrp="1"/>
          </p:cNvSpPr>
          <p:nvPr>
            <p:ph type="pic" sz="quarter" idx="27" hasCustomPrompt="1"/>
          </p:nvPr>
        </p:nvSpPr>
        <p:spPr>
          <a:xfrm>
            <a:off x="4065815" y="1787979"/>
            <a:ext cx="4057650" cy="2129713"/>
          </a:xfrm>
          <a:prstGeom prst="flowChartProcess">
            <a:avLst/>
          </a:prstGeom>
          <a:noFill/>
          <a:ln w="101600" cmpd="dbl">
            <a:noFill/>
            <a:prstDash val="solid"/>
          </a:ln>
        </p:spPr>
        <p:txBody>
          <a:bodyPr>
            <a:normAutofit/>
          </a:bodyPr>
          <a:lstStyle>
            <a:lvl1pPr marL="0" indent="0" algn="ctr">
              <a:lnSpc>
                <a:spcPct val="100000"/>
              </a:lnSpc>
              <a:spcBef>
                <a:spcPts val="0"/>
              </a:spcBef>
              <a:buNone/>
              <a:defRPr sz="1600" i="0" baseline="0">
                <a:solidFill>
                  <a:schemeClr val="bg2"/>
                </a:solidFill>
              </a:defRPr>
            </a:lvl1pPr>
          </a:lstStyle>
          <a:p>
            <a:r>
              <a:rPr lang="en-US" dirty="0"/>
              <a:t>C</a:t>
            </a:r>
            <a:r>
              <a:rPr lang="hu-HU" dirty="0"/>
              <a:t>LICK</a:t>
            </a:r>
            <a:r>
              <a:rPr lang="en-US" dirty="0"/>
              <a:t> </a:t>
            </a:r>
            <a:r>
              <a:rPr lang="hu-HU" dirty="0"/>
              <a:t>ICON TO ADD LOGO</a:t>
            </a:r>
            <a:r>
              <a:rPr lang="en-US" dirty="0"/>
              <a:t> </a:t>
            </a:r>
            <a:r>
              <a:rPr lang="hu-HU" dirty="0"/>
              <a:t>(</a:t>
            </a:r>
            <a:r>
              <a:rPr lang="hu-HU" dirty="0" err="1"/>
              <a:t>Logo</a:t>
            </a:r>
            <a:r>
              <a:rPr lang="hu-HU" dirty="0"/>
              <a:t> </a:t>
            </a:r>
            <a:r>
              <a:rPr lang="hu-HU" dirty="0" err="1"/>
              <a:t>size</a:t>
            </a:r>
            <a:r>
              <a:rPr lang="hu-HU" dirty="0"/>
              <a:t>: 1000X500px and </a:t>
            </a:r>
            <a:r>
              <a:rPr lang="en-US" dirty="0"/>
              <a:t>preferably be transparent background PNG</a:t>
            </a:r>
            <a:r>
              <a:rPr lang="hu-HU" dirty="0"/>
              <a:t>)</a:t>
            </a:r>
          </a:p>
        </p:txBody>
      </p:sp>
      <p:sp>
        <p:nvSpPr>
          <p:cNvPr id="5" name="Slide Number Placeholder 5"/>
          <p:cNvSpPr>
            <a:spLocks noGrp="1"/>
          </p:cNvSpPr>
          <p:nvPr>
            <p:ph type="sldNum" sz="quarter" idx="4"/>
          </p:nvPr>
        </p:nvSpPr>
        <p:spPr>
          <a:xfrm>
            <a:off x="11112756" y="6324700"/>
            <a:ext cx="892629" cy="457471"/>
          </a:xfrm>
          <a:prstGeom prst="rect">
            <a:avLst/>
          </a:prstGeom>
        </p:spPr>
        <p:txBody>
          <a:bodyPr anchor="ctr"/>
          <a:lstStyle>
            <a:lvl1pPr algn="r">
              <a:defRPr sz="1800">
                <a:solidFill>
                  <a:schemeClr val="bg1"/>
                </a:solidFill>
              </a:defRPr>
            </a:lvl1pPr>
          </a:lstStyle>
          <a:p>
            <a:fld id="{4FAB73BC-B049-4115-A692-8D63A059BFB8}" type="slidenum">
              <a:rPr lang="en-US" smtClean="0"/>
              <a:pPr/>
              <a:t>‹nº›</a:t>
            </a:fld>
            <a:endParaRPr lang="en-US" dirty="0"/>
          </a:p>
        </p:txBody>
      </p:sp>
    </p:spTree>
    <p:extLst>
      <p:ext uri="{BB962C8B-B14F-4D97-AF65-F5344CB8AC3E}">
        <p14:creationId xmlns:p14="http://schemas.microsoft.com/office/powerpoint/2010/main" val="200008893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PT"/>
              <a:t>Clique para editar o estilo de título do Modelo Global</a:t>
            </a:r>
            <a:endParaRPr lang="en-US" dirty="0"/>
          </a:p>
        </p:txBody>
      </p:sp>
      <p:sp>
        <p:nvSpPr>
          <p:cNvPr id="3" name="Vertical Text Placeholder 2"/>
          <p:cNvSpPr>
            <a:spLocks noGrp="1"/>
          </p:cNvSpPr>
          <p:nvPr>
            <p:ph type="body" orient="vert" idx="1"/>
          </p:nvPr>
        </p:nvSpPr>
        <p:spPr/>
        <p:txBody>
          <a:bodyPr vert="eaVert"/>
          <a:lstStyle/>
          <a:p>
            <a:pPr lvl="0"/>
            <a:r>
              <a:rPr lang="pt-PT"/>
              <a:t>Editar os estilos de texto do Modelo Global</a:t>
            </a:r>
          </a:p>
          <a:p>
            <a:pPr lvl="1"/>
            <a:r>
              <a:rPr lang="pt-PT"/>
              <a:t>Segundo nível</a:t>
            </a:r>
          </a:p>
          <a:p>
            <a:pPr lvl="2"/>
            <a:r>
              <a:rPr lang="pt-PT"/>
              <a:t>Terceiro nível</a:t>
            </a:r>
          </a:p>
          <a:p>
            <a:pPr lvl="3"/>
            <a:r>
              <a:rPr lang="pt-PT"/>
              <a:t>Quarto nível</a:t>
            </a:r>
          </a:p>
          <a:p>
            <a:pPr lvl="4"/>
            <a:r>
              <a:rPr lang="pt-PT"/>
              <a:t>Quinto nível</a:t>
            </a:r>
            <a:endParaRPr lang="en-US" dirty="0"/>
          </a:p>
        </p:txBody>
      </p:sp>
      <p:sp>
        <p:nvSpPr>
          <p:cNvPr id="8" name="Slide Number Placeholder 5"/>
          <p:cNvSpPr>
            <a:spLocks noGrp="1"/>
          </p:cNvSpPr>
          <p:nvPr>
            <p:ph type="sldNum" sz="quarter" idx="4"/>
          </p:nvPr>
        </p:nvSpPr>
        <p:spPr>
          <a:xfrm>
            <a:off x="11112756" y="6324700"/>
            <a:ext cx="892629" cy="457471"/>
          </a:xfrm>
          <a:prstGeom prst="rect">
            <a:avLst/>
          </a:prstGeom>
        </p:spPr>
        <p:txBody>
          <a:bodyPr anchor="ctr"/>
          <a:lstStyle>
            <a:lvl1pPr algn="r">
              <a:defRPr sz="1800">
                <a:solidFill>
                  <a:schemeClr val="accent1"/>
                </a:solidFill>
              </a:defRPr>
            </a:lvl1pPr>
          </a:lstStyle>
          <a:p>
            <a:fld id="{4FAB73BC-B049-4115-A692-8D63A059BFB8}" type="slidenum">
              <a:rPr lang="en-US" smtClean="0"/>
              <a:pPr/>
              <a:t>‹nº›</a:t>
            </a:fld>
            <a:endParaRPr lang="en-US" dirty="0"/>
          </a:p>
        </p:txBody>
      </p:sp>
      <p:sp>
        <p:nvSpPr>
          <p:cNvPr id="5" name="Picture Placeholder 4"/>
          <p:cNvSpPr>
            <a:spLocks noGrp="1"/>
          </p:cNvSpPr>
          <p:nvPr>
            <p:ph type="pic" sz="quarter" idx="29" hasCustomPrompt="1"/>
          </p:nvPr>
        </p:nvSpPr>
        <p:spPr>
          <a:xfrm>
            <a:off x="401217" y="6140561"/>
            <a:ext cx="1604866" cy="353545"/>
          </a:xfrm>
          <a:prstGeom prst="flowChartProcess">
            <a:avLst/>
          </a:prstGeom>
          <a:noFill/>
          <a:ln w="101600" cmpd="dbl">
            <a:noFill/>
            <a:prstDash val="solid"/>
          </a:ln>
        </p:spPr>
        <p:txBody>
          <a:bodyPr vert="horz" wrap="none" numCol="1" spcCol="36000">
            <a:noAutofit/>
          </a:bodyPr>
          <a:lstStyle>
            <a:lvl1pPr marL="0" indent="0" algn="l">
              <a:lnSpc>
                <a:spcPct val="100000"/>
              </a:lnSpc>
              <a:spcBef>
                <a:spcPts val="0"/>
              </a:spcBef>
              <a:buNone/>
              <a:defRPr sz="1050" i="0" baseline="0">
                <a:solidFill>
                  <a:schemeClr val="tx2"/>
                </a:solidFill>
              </a:defRPr>
            </a:lvl1pPr>
          </a:lstStyle>
          <a:p>
            <a:r>
              <a:rPr lang="en-US" dirty="0"/>
              <a:t>CLICK ICON TO ADD SMALL LOGO (Logo size: 200X40px and preferably be transparent background PNG)</a:t>
            </a:r>
          </a:p>
        </p:txBody>
      </p:sp>
    </p:spTree>
    <p:extLst>
      <p:ext uri="{BB962C8B-B14F-4D97-AF65-F5344CB8AC3E}">
        <p14:creationId xmlns:p14="http://schemas.microsoft.com/office/powerpoint/2010/main" val="234104447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Vertical Title +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43950" y="695325"/>
            <a:ext cx="2628900" cy="4800600"/>
          </a:xfrm>
        </p:spPr>
        <p:txBody>
          <a:bodyPr vert="eaVert"/>
          <a:lstStyle/>
          <a:p>
            <a:r>
              <a:rPr lang="pt-PT"/>
              <a:t>Clique para editar o estilo de título do Modelo Global</a:t>
            </a:r>
            <a:endParaRPr lang="en-US" dirty="0"/>
          </a:p>
        </p:txBody>
      </p:sp>
      <p:sp>
        <p:nvSpPr>
          <p:cNvPr id="3" name="Vertical Text Placeholder 2"/>
          <p:cNvSpPr>
            <a:spLocks noGrp="1"/>
          </p:cNvSpPr>
          <p:nvPr>
            <p:ph type="body" orient="vert" idx="1"/>
          </p:nvPr>
        </p:nvSpPr>
        <p:spPr>
          <a:xfrm>
            <a:off x="401217" y="714376"/>
            <a:ext cx="8104608" cy="4781550"/>
          </a:xfrm>
        </p:spPr>
        <p:txBody>
          <a:bodyPr vert="eaVert"/>
          <a:lstStyle/>
          <a:p>
            <a:pPr lvl="0"/>
            <a:r>
              <a:rPr lang="pt-PT"/>
              <a:t>Editar os estilos de texto do Modelo Global</a:t>
            </a:r>
          </a:p>
          <a:p>
            <a:pPr lvl="1"/>
            <a:r>
              <a:rPr lang="pt-PT"/>
              <a:t>Segundo nível</a:t>
            </a:r>
          </a:p>
          <a:p>
            <a:pPr lvl="2"/>
            <a:r>
              <a:rPr lang="pt-PT"/>
              <a:t>Terceiro nível</a:t>
            </a:r>
          </a:p>
          <a:p>
            <a:pPr lvl="3"/>
            <a:r>
              <a:rPr lang="pt-PT"/>
              <a:t>Quarto nível</a:t>
            </a:r>
          </a:p>
          <a:p>
            <a:pPr lvl="4"/>
            <a:r>
              <a:rPr lang="pt-PT"/>
              <a:t>Quinto nível</a:t>
            </a:r>
            <a:endParaRPr lang="en-US" dirty="0"/>
          </a:p>
        </p:txBody>
      </p:sp>
      <p:sp>
        <p:nvSpPr>
          <p:cNvPr id="5" name="Slide Number Placeholder 5"/>
          <p:cNvSpPr>
            <a:spLocks noGrp="1"/>
          </p:cNvSpPr>
          <p:nvPr>
            <p:ph type="sldNum" sz="quarter" idx="4"/>
          </p:nvPr>
        </p:nvSpPr>
        <p:spPr>
          <a:xfrm>
            <a:off x="11112756" y="6324700"/>
            <a:ext cx="892629" cy="457471"/>
          </a:xfrm>
          <a:prstGeom prst="rect">
            <a:avLst/>
          </a:prstGeom>
        </p:spPr>
        <p:txBody>
          <a:bodyPr anchor="ctr"/>
          <a:lstStyle>
            <a:lvl1pPr algn="r">
              <a:defRPr sz="1800">
                <a:solidFill>
                  <a:schemeClr val="accent1"/>
                </a:solidFill>
              </a:defRPr>
            </a:lvl1pPr>
          </a:lstStyle>
          <a:p>
            <a:fld id="{4FAB73BC-B049-4115-A692-8D63A059BFB8}" type="slidenum">
              <a:rPr lang="en-US" smtClean="0"/>
              <a:pPr/>
              <a:t>‹nº›</a:t>
            </a:fld>
            <a:endParaRPr lang="en-US" dirty="0"/>
          </a:p>
        </p:txBody>
      </p:sp>
      <p:sp>
        <p:nvSpPr>
          <p:cNvPr id="6" name="Picture Placeholder 4"/>
          <p:cNvSpPr>
            <a:spLocks noGrp="1"/>
          </p:cNvSpPr>
          <p:nvPr>
            <p:ph type="pic" sz="quarter" idx="29" hasCustomPrompt="1"/>
          </p:nvPr>
        </p:nvSpPr>
        <p:spPr>
          <a:xfrm>
            <a:off x="401217" y="6140561"/>
            <a:ext cx="1604866" cy="353545"/>
          </a:xfrm>
          <a:prstGeom prst="flowChartProcess">
            <a:avLst/>
          </a:prstGeom>
          <a:noFill/>
          <a:ln w="101600" cmpd="dbl">
            <a:noFill/>
            <a:prstDash val="solid"/>
          </a:ln>
        </p:spPr>
        <p:txBody>
          <a:bodyPr vert="horz" wrap="none" numCol="1" spcCol="36000">
            <a:noAutofit/>
          </a:bodyPr>
          <a:lstStyle>
            <a:lvl1pPr marL="0" indent="0" algn="l">
              <a:lnSpc>
                <a:spcPct val="100000"/>
              </a:lnSpc>
              <a:spcBef>
                <a:spcPts val="0"/>
              </a:spcBef>
              <a:buNone/>
              <a:defRPr sz="1050" i="0" baseline="0">
                <a:solidFill>
                  <a:schemeClr val="tx2"/>
                </a:solidFill>
              </a:defRPr>
            </a:lvl1pPr>
          </a:lstStyle>
          <a:p>
            <a:r>
              <a:rPr lang="en-US" dirty="0"/>
              <a:t>CLICK ICON TO ADD SMALL LOGO (Logo size: 200X40px and preferably be transparent background PNG)</a:t>
            </a:r>
          </a:p>
        </p:txBody>
      </p:sp>
    </p:spTree>
    <p:extLst>
      <p:ext uri="{BB962C8B-B14F-4D97-AF65-F5344CB8AC3E}">
        <p14:creationId xmlns:p14="http://schemas.microsoft.com/office/powerpoint/2010/main" val="4287950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_Logo + Subtitle // Light">
    <p:bg>
      <p:bgPr>
        <a:pattFill prst="pct40">
          <a:fgClr>
            <a:schemeClr val="accent2">
              <a:lumMod val="20000"/>
              <a:lumOff val="80000"/>
            </a:schemeClr>
          </a:fgClr>
          <a:bgClr>
            <a:schemeClr val="bg1"/>
          </a:bgClr>
        </a:patt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09380" y="4065812"/>
            <a:ext cx="11363520" cy="489857"/>
          </a:xfrm>
        </p:spPr>
        <p:txBody>
          <a:bodyPr>
            <a:normAutofit/>
          </a:bodyPr>
          <a:lstStyle>
            <a:lvl1pPr marL="0" indent="0" algn="ctr">
              <a:buNone/>
              <a:defRPr sz="2400">
                <a:solidFill>
                  <a:schemeClr val="accent1"/>
                </a:solidFill>
                <a:latin typeface="+mj-lt"/>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pt-PT"/>
              <a:t>Clique para editar o estilo de subtítulo do Modelo Global</a:t>
            </a:r>
            <a:endParaRPr lang="en-US" dirty="0"/>
          </a:p>
        </p:txBody>
      </p:sp>
      <p:sp>
        <p:nvSpPr>
          <p:cNvPr id="6" name="Slide Number Placeholder 5"/>
          <p:cNvSpPr>
            <a:spLocks noGrp="1"/>
          </p:cNvSpPr>
          <p:nvPr>
            <p:ph type="sldNum" sz="quarter" idx="10"/>
          </p:nvPr>
        </p:nvSpPr>
        <p:spPr/>
        <p:txBody>
          <a:bodyPr/>
          <a:lstStyle/>
          <a:p>
            <a:fld id="{4FAB73BC-B049-4115-A692-8D63A059BFB8}" type="slidenum">
              <a:rPr lang="en-US" smtClean="0"/>
              <a:pPr/>
              <a:t>‹nº›</a:t>
            </a:fld>
            <a:endParaRPr lang="en-US" dirty="0"/>
          </a:p>
        </p:txBody>
      </p:sp>
      <p:sp>
        <p:nvSpPr>
          <p:cNvPr id="7" name="Picture Placeholder 4"/>
          <p:cNvSpPr>
            <a:spLocks noGrp="1"/>
          </p:cNvSpPr>
          <p:nvPr>
            <p:ph type="pic" sz="quarter" idx="27" hasCustomPrompt="1"/>
          </p:nvPr>
        </p:nvSpPr>
        <p:spPr>
          <a:xfrm>
            <a:off x="4065815" y="1787979"/>
            <a:ext cx="4057650" cy="2129713"/>
          </a:xfrm>
          <a:prstGeom prst="flowChartProcess">
            <a:avLst/>
          </a:prstGeom>
          <a:noFill/>
          <a:ln w="101600" cmpd="dbl">
            <a:noFill/>
            <a:prstDash val="solid"/>
          </a:ln>
        </p:spPr>
        <p:txBody>
          <a:bodyPr>
            <a:normAutofit/>
          </a:bodyPr>
          <a:lstStyle>
            <a:lvl1pPr marL="0" indent="0" algn="ctr">
              <a:lnSpc>
                <a:spcPct val="100000"/>
              </a:lnSpc>
              <a:spcBef>
                <a:spcPts val="0"/>
              </a:spcBef>
              <a:buNone/>
              <a:defRPr sz="1600" i="0" baseline="0"/>
            </a:lvl1pPr>
          </a:lstStyle>
          <a:p>
            <a:r>
              <a:rPr lang="en-US" dirty="0"/>
              <a:t>C</a:t>
            </a:r>
            <a:r>
              <a:rPr lang="hu-HU" dirty="0"/>
              <a:t>LICK</a:t>
            </a:r>
            <a:r>
              <a:rPr lang="en-US" dirty="0"/>
              <a:t> </a:t>
            </a:r>
            <a:r>
              <a:rPr lang="hu-HU" dirty="0"/>
              <a:t>ICON TO ADD LOGO</a:t>
            </a:r>
            <a:r>
              <a:rPr lang="en-US" dirty="0"/>
              <a:t> </a:t>
            </a:r>
            <a:r>
              <a:rPr lang="hu-HU" dirty="0"/>
              <a:t>(</a:t>
            </a:r>
            <a:r>
              <a:rPr lang="hu-HU" dirty="0" err="1"/>
              <a:t>Logo</a:t>
            </a:r>
            <a:r>
              <a:rPr lang="hu-HU" dirty="0"/>
              <a:t> </a:t>
            </a:r>
            <a:r>
              <a:rPr lang="hu-HU" dirty="0" err="1"/>
              <a:t>size</a:t>
            </a:r>
            <a:r>
              <a:rPr lang="hu-HU" dirty="0"/>
              <a:t>: 1000X500px and </a:t>
            </a:r>
            <a:r>
              <a:rPr lang="en-US" dirty="0"/>
              <a:t>preferably be transparent background PNG</a:t>
            </a:r>
            <a:r>
              <a:rPr lang="hu-HU" dirty="0"/>
              <a:t>)</a:t>
            </a:r>
          </a:p>
        </p:txBody>
      </p:sp>
    </p:spTree>
    <p:extLst>
      <p:ext uri="{BB962C8B-B14F-4D97-AF65-F5344CB8AC3E}">
        <p14:creationId xmlns:p14="http://schemas.microsoft.com/office/powerpoint/2010/main" val="26306148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 Subtitle - Blue bg">
    <p:bg>
      <p:bgPr>
        <a:pattFill prst="pct40">
          <a:fgClr>
            <a:schemeClr val="accent6"/>
          </a:fgClr>
          <a:bgClr>
            <a:schemeClr val="accent1"/>
          </a:bgClr>
        </a:patt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01216" y="578498"/>
            <a:ext cx="11140751" cy="4198615"/>
          </a:xfrm>
        </p:spPr>
        <p:txBody>
          <a:bodyPr anchor="b">
            <a:noAutofit/>
          </a:bodyPr>
          <a:lstStyle>
            <a:lvl1pPr algn="l">
              <a:lnSpc>
                <a:spcPct val="80000"/>
              </a:lnSpc>
              <a:defRPr sz="8800" spc="-120" baseline="0">
                <a:solidFill>
                  <a:schemeClr val="accent4"/>
                </a:solidFill>
              </a:defRPr>
            </a:lvl1pPr>
          </a:lstStyle>
          <a:p>
            <a:r>
              <a:rPr lang="pt-PT"/>
              <a:t>Clique para editar o estilo de título do Modelo Global</a:t>
            </a:r>
            <a:endParaRPr lang="en-US" dirty="0"/>
          </a:p>
        </p:txBody>
      </p:sp>
      <p:sp>
        <p:nvSpPr>
          <p:cNvPr id="3" name="Subtitle 2"/>
          <p:cNvSpPr>
            <a:spLocks noGrp="1"/>
          </p:cNvSpPr>
          <p:nvPr>
            <p:ph type="subTitle" idx="1"/>
          </p:nvPr>
        </p:nvSpPr>
        <p:spPr>
          <a:xfrm>
            <a:off x="401216" y="4792436"/>
            <a:ext cx="9476208" cy="1060360"/>
          </a:xfrm>
        </p:spPr>
        <p:txBody>
          <a:bodyPr>
            <a:normAutofit/>
          </a:bodyPr>
          <a:lstStyle>
            <a:lvl1pPr marL="0" indent="0" algn="l">
              <a:buNone/>
              <a:defRPr sz="2800">
                <a:solidFill>
                  <a:schemeClr val="bg1"/>
                </a:solidFill>
                <a:latin typeface="+mj-lt"/>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pt-PT"/>
              <a:t>Clique para editar o estilo de subtítulo do Modelo Global</a:t>
            </a:r>
            <a:endParaRPr lang="en-US" dirty="0"/>
          </a:p>
        </p:txBody>
      </p:sp>
      <p:sp>
        <p:nvSpPr>
          <p:cNvPr id="8" name="Slide Number Placeholder 5"/>
          <p:cNvSpPr>
            <a:spLocks noGrp="1"/>
          </p:cNvSpPr>
          <p:nvPr>
            <p:ph type="sldNum" sz="quarter" idx="4"/>
          </p:nvPr>
        </p:nvSpPr>
        <p:spPr>
          <a:xfrm>
            <a:off x="11112756" y="6324700"/>
            <a:ext cx="892629" cy="457471"/>
          </a:xfrm>
          <a:prstGeom prst="rect">
            <a:avLst/>
          </a:prstGeom>
        </p:spPr>
        <p:txBody>
          <a:bodyPr anchor="ctr"/>
          <a:lstStyle>
            <a:lvl1pPr algn="r">
              <a:defRPr sz="1800">
                <a:solidFill>
                  <a:schemeClr val="bg1"/>
                </a:solidFill>
              </a:defRPr>
            </a:lvl1pPr>
          </a:lstStyle>
          <a:p>
            <a:fld id="{4FAB73BC-B049-4115-A692-8D63A059BFB8}" type="slidenum">
              <a:rPr lang="en-US" smtClean="0"/>
              <a:pPr/>
              <a:t>‹nº›</a:t>
            </a:fld>
            <a:endParaRPr lang="en-US" dirty="0"/>
          </a:p>
        </p:txBody>
      </p:sp>
      <p:sp>
        <p:nvSpPr>
          <p:cNvPr id="10" name="Picture Placeholder 4"/>
          <p:cNvSpPr>
            <a:spLocks noGrp="1"/>
          </p:cNvSpPr>
          <p:nvPr>
            <p:ph type="pic" sz="quarter" idx="28" hasCustomPrompt="1"/>
          </p:nvPr>
        </p:nvSpPr>
        <p:spPr>
          <a:xfrm>
            <a:off x="11541967" y="241268"/>
            <a:ext cx="463418" cy="469025"/>
          </a:xfrm>
          <a:prstGeom prst="flowChartProcess">
            <a:avLst/>
          </a:prstGeom>
          <a:noFill/>
          <a:ln w="101600" cmpd="dbl">
            <a:noFill/>
            <a:prstDash val="solid"/>
          </a:ln>
        </p:spPr>
        <p:txBody>
          <a:bodyPr vert="horz" wrap="none" numCol="1" spcCol="36000">
            <a:noAutofit/>
          </a:bodyPr>
          <a:lstStyle>
            <a:lvl1pPr marL="0" indent="0" algn="r">
              <a:lnSpc>
                <a:spcPct val="100000"/>
              </a:lnSpc>
              <a:spcBef>
                <a:spcPts val="0"/>
              </a:spcBef>
              <a:buNone/>
              <a:defRPr sz="1050" i="0" baseline="0">
                <a:solidFill>
                  <a:schemeClr val="bg2"/>
                </a:solidFill>
              </a:defRPr>
            </a:lvl1pPr>
          </a:lstStyle>
          <a:p>
            <a:r>
              <a:rPr lang="en-US" dirty="0"/>
              <a:t>C</a:t>
            </a:r>
            <a:r>
              <a:rPr lang="hu-HU" dirty="0"/>
              <a:t>LICK</a:t>
            </a:r>
            <a:r>
              <a:rPr lang="en-US" dirty="0"/>
              <a:t> </a:t>
            </a:r>
            <a:r>
              <a:rPr lang="hu-HU" dirty="0"/>
              <a:t>ICON TO ADD ICON (50X50px)</a:t>
            </a:r>
          </a:p>
        </p:txBody>
      </p:sp>
      <p:sp>
        <p:nvSpPr>
          <p:cNvPr id="12" name="Picture Placeholder 4"/>
          <p:cNvSpPr>
            <a:spLocks noGrp="1"/>
          </p:cNvSpPr>
          <p:nvPr>
            <p:ph type="pic" sz="quarter" idx="29" hasCustomPrompt="1"/>
          </p:nvPr>
        </p:nvSpPr>
        <p:spPr>
          <a:xfrm>
            <a:off x="401217" y="6140561"/>
            <a:ext cx="1604866" cy="353545"/>
          </a:xfrm>
          <a:prstGeom prst="flowChartProcess">
            <a:avLst/>
          </a:prstGeom>
          <a:noFill/>
          <a:ln w="101600" cmpd="dbl">
            <a:noFill/>
            <a:prstDash val="solid"/>
          </a:ln>
        </p:spPr>
        <p:txBody>
          <a:bodyPr vert="horz" wrap="none" numCol="1" spcCol="36000">
            <a:noAutofit/>
          </a:bodyPr>
          <a:lstStyle>
            <a:lvl1pPr marL="0" indent="0" algn="l">
              <a:lnSpc>
                <a:spcPct val="100000"/>
              </a:lnSpc>
              <a:spcBef>
                <a:spcPts val="0"/>
              </a:spcBef>
              <a:buNone/>
              <a:defRPr sz="1050" i="0" baseline="0">
                <a:solidFill>
                  <a:schemeClr val="bg2"/>
                </a:solidFill>
              </a:defRPr>
            </a:lvl1pPr>
          </a:lstStyle>
          <a:p>
            <a:r>
              <a:rPr lang="en-US" dirty="0"/>
              <a:t>CLICK ICON TO ADD SMALL LOGO (Logo size: 200X40px and preferably be transparent background PNG)</a:t>
            </a:r>
          </a:p>
        </p:txBody>
      </p:sp>
    </p:spTree>
    <p:extLst>
      <p:ext uri="{BB962C8B-B14F-4D97-AF65-F5344CB8AC3E}">
        <p14:creationId xmlns:p14="http://schemas.microsoft.com/office/powerpoint/2010/main" val="29862515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itle + Subtitle - Red bg">
    <p:bg>
      <p:bgPr>
        <a:pattFill prst="pct40">
          <a:fgClr>
            <a:srgbClr val="EF5339"/>
          </a:fgClr>
          <a:bgClr>
            <a:schemeClr val="accent4"/>
          </a:bgClr>
        </a:patt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0"/>
          </p:nvPr>
        </p:nvSpPr>
        <p:spPr/>
        <p:txBody>
          <a:bodyPr/>
          <a:lstStyle/>
          <a:p>
            <a:fld id="{4FAB73BC-B049-4115-A692-8D63A059BFB8}" type="slidenum">
              <a:rPr lang="en-US" smtClean="0"/>
              <a:pPr/>
              <a:t>‹nº›</a:t>
            </a:fld>
            <a:endParaRPr lang="en-US" dirty="0"/>
          </a:p>
        </p:txBody>
      </p:sp>
      <p:sp>
        <p:nvSpPr>
          <p:cNvPr id="5" name="Title 1"/>
          <p:cNvSpPr>
            <a:spLocks noGrp="1"/>
          </p:cNvSpPr>
          <p:nvPr>
            <p:ph type="ctrTitle"/>
          </p:nvPr>
        </p:nvSpPr>
        <p:spPr>
          <a:xfrm>
            <a:off x="401216" y="578498"/>
            <a:ext cx="11140751" cy="4198615"/>
          </a:xfrm>
        </p:spPr>
        <p:txBody>
          <a:bodyPr anchor="b">
            <a:noAutofit/>
          </a:bodyPr>
          <a:lstStyle>
            <a:lvl1pPr algn="l">
              <a:lnSpc>
                <a:spcPct val="80000"/>
              </a:lnSpc>
              <a:defRPr sz="8800" spc="-120" baseline="0">
                <a:solidFill>
                  <a:schemeClr val="accent1"/>
                </a:solidFill>
              </a:defRPr>
            </a:lvl1pPr>
          </a:lstStyle>
          <a:p>
            <a:r>
              <a:rPr lang="pt-PT"/>
              <a:t>Clique para editar o estilo de título do Modelo Global</a:t>
            </a:r>
            <a:endParaRPr lang="en-US" dirty="0"/>
          </a:p>
        </p:txBody>
      </p:sp>
      <p:sp>
        <p:nvSpPr>
          <p:cNvPr id="7" name="Subtitle 2"/>
          <p:cNvSpPr>
            <a:spLocks noGrp="1"/>
          </p:cNvSpPr>
          <p:nvPr>
            <p:ph type="subTitle" idx="1"/>
          </p:nvPr>
        </p:nvSpPr>
        <p:spPr>
          <a:xfrm>
            <a:off x="401216" y="4792436"/>
            <a:ext cx="9476208" cy="1060360"/>
          </a:xfrm>
        </p:spPr>
        <p:txBody>
          <a:bodyPr>
            <a:normAutofit/>
          </a:bodyPr>
          <a:lstStyle>
            <a:lvl1pPr marL="0" indent="0" algn="l">
              <a:buNone/>
              <a:defRPr sz="2800">
                <a:solidFill>
                  <a:schemeClr val="bg1"/>
                </a:solidFill>
                <a:latin typeface="+mj-lt"/>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pt-PT"/>
              <a:t>Clique para editar o estilo de subtítulo do Modelo Global</a:t>
            </a:r>
            <a:endParaRPr lang="en-US" dirty="0"/>
          </a:p>
        </p:txBody>
      </p:sp>
      <p:sp>
        <p:nvSpPr>
          <p:cNvPr id="10" name="Picture Placeholder 4"/>
          <p:cNvSpPr>
            <a:spLocks noGrp="1"/>
          </p:cNvSpPr>
          <p:nvPr>
            <p:ph type="pic" sz="quarter" idx="28" hasCustomPrompt="1"/>
          </p:nvPr>
        </p:nvSpPr>
        <p:spPr>
          <a:xfrm>
            <a:off x="11541967" y="241268"/>
            <a:ext cx="463418" cy="469025"/>
          </a:xfrm>
          <a:prstGeom prst="flowChartProcess">
            <a:avLst/>
          </a:prstGeom>
          <a:noFill/>
          <a:ln w="101600" cmpd="dbl">
            <a:noFill/>
            <a:prstDash val="solid"/>
          </a:ln>
        </p:spPr>
        <p:txBody>
          <a:bodyPr vert="horz" wrap="none" numCol="1" spcCol="36000">
            <a:noAutofit/>
          </a:bodyPr>
          <a:lstStyle>
            <a:lvl1pPr marL="0" indent="0" algn="r">
              <a:lnSpc>
                <a:spcPct val="100000"/>
              </a:lnSpc>
              <a:spcBef>
                <a:spcPts val="0"/>
              </a:spcBef>
              <a:buNone/>
              <a:defRPr sz="1050" i="0" baseline="0">
                <a:solidFill>
                  <a:schemeClr val="tx2"/>
                </a:solidFill>
              </a:defRPr>
            </a:lvl1pPr>
          </a:lstStyle>
          <a:p>
            <a:r>
              <a:rPr lang="en-US" dirty="0"/>
              <a:t>C</a:t>
            </a:r>
            <a:r>
              <a:rPr lang="hu-HU" dirty="0"/>
              <a:t>LICK</a:t>
            </a:r>
            <a:r>
              <a:rPr lang="en-US" dirty="0"/>
              <a:t> </a:t>
            </a:r>
            <a:r>
              <a:rPr lang="hu-HU" dirty="0"/>
              <a:t>ICON TO ADD ICON (50X50px)</a:t>
            </a:r>
          </a:p>
        </p:txBody>
      </p:sp>
      <p:sp>
        <p:nvSpPr>
          <p:cNvPr id="12" name="Picture Placeholder 4"/>
          <p:cNvSpPr>
            <a:spLocks noGrp="1"/>
          </p:cNvSpPr>
          <p:nvPr>
            <p:ph type="pic" sz="quarter" idx="29" hasCustomPrompt="1"/>
          </p:nvPr>
        </p:nvSpPr>
        <p:spPr>
          <a:xfrm>
            <a:off x="401217" y="6140561"/>
            <a:ext cx="1604866" cy="353545"/>
          </a:xfrm>
          <a:prstGeom prst="flowChartProcess">
            <a:avLst/>
          </a:prstGeom>
          <a:noFill/>
          <a:ln w="101600" cmpd="dbl">
            <a:noFill/>
            <a:prstDash val="solid"/>
          </a:ln>
        </p:spPr>
        <p:txBody>
          <a:bodyPr vert="horz" wrap="none" numCol="1" spcCol="36000">
            <a:noAutofit/>
          </a:bodyPr>
          <a:lstStyle>
            <a:lvl1pPr marL="0" indent="0" algn="l">
              <a:lnSpc>
                <a:spcPct val="100000"/>
              </a:lnSpc>
              <a:spcBef>
                <a:spcPts val="0"/>
              </a:spcBef>
              <a:buNone/>
              <a:defRPr sz="1050" i="0" baseline="0">
                <a:solidFill>
                  <a:schemeClr val="tx2"/>
                </a:solidFill>
              </a:defRPr>
            </a:lvl1pPr>
          </a:lstStyle>
          <a:p>
            <a:r>
              <a:rPr lang="en-US" dirty="0"/>
              <a:t>CLICK ICON TO ADD SMALL LOGO (Logo size: 200X40px and preferably be transparent background PNG)</a:t>
            </a:r>
          </a:p>
        </p:txBody>
      </p:sp>
    </p:spTree>
    <p:extLst>
      <p:ext uri="{BB962C8B-B14F-4D97-AF65-F5344CB8AC3E}">
        <p14:creationId xmlns:p14="http://schemas.microsoft.com/office/powerpoint/2010/main" val="13446521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itle + Subtitle - White bg">
    <p:bg>
      <p:bgPr>
        <a:solidFill>
          <a:schemeClr val="bg1"/>
        </a:solid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0"/>
          </p:nvPr>
        </p:nvSpPr>
        <p:spPr/>
        <p:txBody>
          <a:bodyPr/>
          <a:lstStyle/>
          <a:p>
            <a:fld id="{4FAB73BC-B049-4115-A692-8D63A059BFB8}" type="slidenum">
              <a:rPr lang="en-US" smtClean="0"/>
              <a:pPr/>
              <a:t>‹nº›</a:t>
            </a:fld>
            <a:endParaRPr lang="en-US" dirty="0"/>
          </a:p>
        </p:txBody>
      </p:sp>
      <p:sp>
        <p:nvSpPr>
          <p:cNvPr id="5" name="Title 1"/>
          <p:cNvSpPr>
            <a:spLocks noGrp="1"/>
          </p:cNvSpPr>
          <p:nvPr>
            <p:ph type="ctrTitle"/>
          </p:nvPr>
        </p:nvSpPr>
        <p:spPr>
          <a:xfrm>
            <a:off x="401216" y="578498"/>
            <a:ext cx="11140751" cy="4198615"/>
          </a:xfrm>
        </p:spPr>
        <p:txBody>
          <a:bodyPr anchor="b">
            <a:noAutofit/>
          </a:bodyPr>
          <a:lstStyle>
            <a:lvl1pPr algn="l">
              <a:lnSpc>
                <a:spcPct val="80000"/>
              </a:lnSpc>
              <a:defRPr sz="8800" spc="-120" baseline="0">
                <a:solidFill>
                  <a:schemeClr val="accent4"/>
                </a:solidFill>
              </a:defRPr>
            </a:lvl1pPr>
          </a:lstStyle>
          <a:p>
            <a:r>
              <a:rPr lang="pt-PT"/>
              <a:t>Clique para editar o estilo de título do Modelo Global</a:t>
            </a:r>
            <a:endParaRPr lang="en-US" dirty="0"/>
          </a:p>
        </p:txBody>
      </p:sp>
      <p:sp>
        <p:nvSpPr>
          <p:cNvPr id="7" name="Subtitle 2"/>
          <p:cNvSpPr>
            <a:spLocks noGrp="1"/>
          </p:cNvSpPr>
          <p:nvPr>
            <p:ph type="subTitle" idx="1"/>
          </p:nvPr>
        </p:nvSpPr>
        <p:spPr>
          <a:xfrm>
            <a:off x="401216" y="4792436"/>
            <a:ext cx="9476208" cy="1060360"/>
          </a:xfrm>
        </p:spPr>
        <p:txBody>
          <a:bodyPr>
            <a:normAutofit/>
          </a:bodyPr>
          <a:lstStyle>
            <a:lvl1pPr marL="0" indent="0" algn="l">
              <a:buNone/>
              <a:defRPr sz="2800">
                <a:solidFill>
                  <a:schemeClr val="accent1"/>
                </a:solidFill>
                <a:latin typeface="+mj-lt"/>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pt-PT"/>
              <a:t>Clique para editar o estilo de subtítulo do Modelo Global</a:t>
            </a:r>
            <a:endParaRPr lang="en-US" dirty="0"/>
          </a:p>
        </p:txBody>
      </p:sp>
      <p:sp>
        <p:nvSpPr>
          <p:cNvPr id="8" name="Picture Placeholder 4"/>
          <p:cNvSpPr>
            <a:spLocks noGrp="1"/>
          </p:cNvSpPr>
          <p:nvPr>
            <p:ph type="pic" sz="quarter" idx="28" hasCustomPrompt="1"/>
          </p:nvPr>
        </p:nvSpPr>
        <p:spPr>
          <a:xfrm>
            <a:off x="11541967" y="241268"/>
            <a:ext cx="463418" cy="469025"/>
          </a:xfrm>
          <a:prstGeom prst="flowChartProcess">
            <a:avLst/>
          </a:prstGeom>
          <a:noFill/>
          <a:ln w="101600" cmpd="dbl">
            <a:noFill/>
            <a:prstDash val="solid"/>
          </a:ln>
        </p:spPr>
        <p:txBody>
          <a:bodyPr vert="horz" wrap="none" numCol="1" spcCol="36000">
            <a:noAutofit/>
          </a:bodyPr>
          <a:lstStyle>
            <a:lvl1pPr marL="0" indent="0" algn="r">
              <a:lnSpc>
                <a:spcPct val="100000"/>
              </a:lnSpc>
              <a:spcBef>
                <a:spcPts val="0"/>
              </a:spcBef>
              <a:buNone/>
              <a:defRPr sz="1050" i="0" baseline="0">
                <a:solidFill>
                  <a:schemeClr val="tx2"/>
                </a:solidFill>
              </a:defRPr>
            </a:lvl1pPr>
          </a:lstStyle>
          <a:p>
            <a:r>
              <a:rPr lang="en-US" dirty="0"/>
              <a:t>C</a:t>
            </a:r>
            <a:r>
              <a:rPr lang="hu-HU" dirty="0"/>
              <a:t>LICK</a:t>
            </a:r>
            <a:r>
              <a:rPr lang="en-US" dirty="0"/>
              <a:t> </a:t>
            </a:r>
            <a:r>
              <a:rPr lang="hu-HU" dirty="0"/>
              <a:t>ICON TO ADD ICON (50X50px)</a:t>
            </a:r>
          </a:p>
        </p:txBody>
      </p:sp>
      <p:sp>
        <p:nvSpPr>
          <p:cNvPr id="10" name="Picture Placeholder 4"/>
          <p:cNvSpPr>
            <a:spLocks noGrp="1"/>
          </p:cNvSpPr>
          <p:nvPr>
            <p:ph type="pic" sz="quarter" idx="29" hasCustomPrompt="1"/>
          </p:nvPr>
        </p:nvSpPr>
        <p:spPr>
          <a:xfrm>
            <a:off x="401217" y="6140561"/>
            <a:ext cx="1604866" cy="353545"/>
          </a:xfrm>
          <a:prstGeom prst="flowChartProcess">
            <a:avLst/>
          </a:prstGeom>
          <a:noFill/>
          <a:ln w="101600" cmpd="dbl">
            <a:noFill/>
            <a:prstDash val="solid"/>
          </a:ln>
        </p:spPr>
        <p:txBody>
          <a:bodyPr vert="horz" wrap="none" numCol="1" spcCol="36000">
            <a:noAutofit/>
          </a:bodyPr>
          <a:lstStyle>
            <a:lvl1pPr marL="0" indent="0" algn="l">
              <a:lnSpc>
                <a:spcPct val="100000"/>
              </a:lnSpc>
              <a:spcBef>
                <a:spcPts val="0"/>
              </a:spcBef>
              <a:buNone/>
              <a:defRPr sz="1050" i="0" baseline="0">
                <a:solidFill>
                  <a:schemeClr val="tx2"/>
                </a:solidFill>
              </a:defRPr>
            </a:lvl1pPr>
          </a:lstStyle>
          <a:p>
            <a:r>
              <a:rPr lang="en-US" dirty="0"/>
              <a:t>CLICK ICON TO ADD SMALL LOGO (Logo size: 200X40px and preferably be transparent background PNG)</a:t>
            </a:r>
          </a:p>
        </p:txBody>
      </p:sp>
    </p:spTree>
    <p:extLst>
      <p:ext uri="{BB962C8B-B14F-4D97-AF65-F5344CB8AC3E}">
        <p14:creationId xmlns:p14="http://schemas.microsoft.com/office/powerpoint/2010/main" val="10621793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itle + List - white bg">
    <p:spTree>
      <p:nvGrpSpPr>
        <p:cNvPr id="1" name=""/>
        <p:cNvGrpSpPr/>
        <p:nvPr/>
      </p:nvGrpSpPr>
      <p:grpSpPr>
        <a:xfrm>
          <a:off x="0" y="0"/>
          <a:ext cx="0" cy="0"/>
          <a:chOff x="0" y="0"/>
          <a:chExt cx="0" cy="0"/>
        </a:xfrm>
      </p:grpSpPr>
      <p:sp>
        <p:nvSpPr>
          <p:cNvPr id="8" name="Slide Number Placeholder 5"/>
          <p:cNvSpPr>
            <a:spLocks noGrp="1"/>
          </p:cNvSpPr>
          <p:nvPr>
            <p:ph type="sldNum" sz="quarter" idx="4"/>
          </p:nvPr>
        </p:nvSpPr>
        <p:spPr>
          <a:xfrm>
            <a:off x="11112756" y="6324700"/>
            <a:ext cx="892629" cy="457471"/>
          </a:xfrm>
          <a:prstGeom prst="rect">
            <a:avLst/>
          </a:prstGeom>
        </p:spPr>
        <p:txBody>
          <a:bodyPr anchor="ctr"/>
          <a:lstStyle>
            <a:lvl1pPr algn="r">
              <a:defRPr sz="1800">
                <a:solidFill>
                  <a:schemeClr val="accent1"/>
                </a:solidFill>
              </a:defRPr>
            </a:lvl1pPr>
          </a:lstStyle>
          <a:p>
            <a:fld id="{4FAB73BC-B049-4115-A692-8D63A059BFB8}" type="slidenum">
              <a:rPr lang="en-US" smtClean="0"/>
              <a:pPr/>
              <a:t>‹nº›</a:t>
            </a:fld>
            <a:endParaRPr lang="en-US" dirty="0"/>
          </a:p>
        </p:txBody>
      </p:sp>
      <p:sp>
        <p:nvSpPr>
          <p:cNvPr id="6" name="Title 1"/>
          <p:cNvSpPr>
            <a:spLocks noGrp="1"/>
          </p:cNvSpPr>
          <p:nvPr>
            <p:ph type="title"/>
          </p:nvPr>
        </p:nvSpPr>
        <p:spPr>
          <a:xfrm>
            <a:off x="326572" y="2155371"/>
            <a:ext cx="11206064" cy="1007697"/>
          </a:xfrm>
        </p:spPr>
        <p:txBody>
          <a:bodyPr anchor="b">
            <a:normAutofit/>
          </a:bodyPr>
          <a:lstStyle>
            <a:lvl1pPr>
              <a:lnSpc>
                <a:spcPct val="80000"/>
              </a:lnSpc>
              <a:defRPr sz="7200" b="0" baseline="0">
                <a:solidFill>
                  <a:schemeClr val="accent4"/>
                </a:solidFill>
              </a:defRPr>
            </a:lvl1pPr>
          </a:lstStyle>
          <a:p>
            <a:r>
              <a:rPr lang="pt-PT"/>
              <a:t>Clique para editar o estilo de título do Modelo Global</a:t>
            </a:r>
            <a:endParaRPr lang="en-US" dirty="0"/>
          </a:p>
        </p:txBody>
      </p:sp>
      <p:sp>
        <p:nvSpPr>
          <p:cNvPr id="7" name="Text Placeholder 2"/>
          <p:cNvSpPr>
            <a:spLocks noGrp="1"/>
          </p:cNvSpPr>
          <p:nvPr>
            <p:ph type="body" idx="1"/>
          </p:nvPr>
        </p:nvSpPr>
        <p:spPr>
          <a:xfrm>
            <a:off x="382558" y="3265709"/>
            <a:ext cx="11150078" cy="2192529"/>
          </a:xfrm>
        </p:spPr>
        <p:txBody>
          <a:bodyPr anchor="t">
            <a:normAutofit/>
          </a:bodyPr>
          <a:lstStyle>
            <a:lvl1pPr marL="342900" indent="-342900">
              <a:lnSpc>
                <a:spcPct val="100000"/>
              </a:lnSpc>
              <a:buFontTx/>
              <a:buBlip>
                <a:blip r:embed="rId2"/>
              </a:buBlip>
              <a:defRPr sz="2400">
                <a:solidFill>
                  <a:schemeClr val="accent1"/>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PT"/>
              <a:t>Editar os estilos de texto do Modelo Global</a:t>
            </a:r>
          </a:p>
        </p:txBody>
      </p:sp>
      <p:sp>
        <p:nvSpPr>
          <p:cNvPr id="5" name="Picture Placeholder 4"/>
          <p:cNvSpPr>
            <a:spLocks noGrp="1"/>
          </p:cNvSpPr>
          <p:nvPr>
            <p:ph type="pic" sz="quarter" idx="29" hasCustomPrompt="1"/>
          </p:nvPr>
        </p:nvSpPr>
        <p:spPr>
          <a:xfrm>
            <a:off x="401217" y="6140561"/>
            <a:ext cx="1604866" cy="353545"/>
          </a:xfrm>
          <a:prstGeom prst="flowChartProcess">
            <a:avLst/>
          </a:prstGeom>
          <a:noFill/>
          <a:ln w="101600" cmpd="dbl">
            <a:noFill/>
            <a:prstDash val="solid"/>
          </a:ln>
        </p:spPr>
        <p:txBody>
          <a:bodyPr vert="horz" wrap="none" numCol="1" spcCol="36000">
            <a:noAutofit/>
          </a:bodyPr>
          <a:lstStyle>
            <a:lvl1pPr marL="0" indent="0" algn="l">
              <a:lnSpc>
                <a:spcPct val="100000"/>
              </a:lnSpc>
              <a:spcBef>
                <a:spcPts val="0"/>
              </a:spcBef>
              <a:buNone/>
              <a:defRPr sz="1050" i="0" baseline="0">
                <a:solidFill>
                  <a:schemeClr val="tx2"/>
                </a:solidFill>
              </a:defRPr>
            </a:lvl1pPr>
          </a:lstStyle>
          <a:p>
            <a:r>
              <a:rPr lang="en-US" dirty="0"/>
              <a:t>CLICK ICON TO ADD SMALL LOGO (Logo size: 200X40px and preferably be transparent background PNG)</a:t>
            </a:r>
          </a:p>
        </p:txBody>
      </p:sp>
    </p:spTree>
    <p:extLst>
      <p:ext uri="{BB962C8B-B14F-4D97-AF65-F5344CB8AC3E}">
        <p14:creationId xmlns:p14="http://schemas.microsoft.com/office/powerpoint/2010/main" val="12079441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itle + List - Blue bg">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26572" y="2155371"/>
            <a:ext cx="11206064" cy="1007697"/>
          </a:xfrm>
        </p:spPr>
        <p:txBody>
          <a:bodyPr anchor="b">
            <a:normAutofit/>
          </a:bodyPr>
          <a:lstStyle>
            <a:lvl1pPr>
              <a:lnSpc>
                <a:spcPct val="80000"/>
              </a:lnSpc>
              <a:defRPr sz="7200" b="0" baseline="0">
                <a:solidFill>
                  <a:schemeClr val="accent1"/>
                </a:solidFill>
              </a:defRPr>
            </a:lvl1pPr>
          </a:lstStyle>
          <a:p>
            <a:r>
              <a:rPr lang="pt-PT"/>
              <a:t>Clique para editar o estilo de título do Modelo Global</a:t>
            </a:r>
            <a:endParaRPr lang="en-US" dirty="0"/>
          </a:p>
        </p:txBody>
      </p:sp>
      <p:sp>
        <p:nvSpPr>
          <p:cNvPr id="3" name="Text Placeholder 2"/>
          <p:cNvSpPr>
            <a:spLocks noGrp="1"/>
          </p:cNvSpPr>
          <p:nvPr>
            <p:ph type="body" idx="1"/>
          </p:nvPr>
        </p:nvSpPr>
        <p:spPr>
          <a:xfrm>
            <a:off x="382558" y="3265709"/>
            <a:ext cx="11150078" cy="2192529"/>
          </a:xfrm>
        </p:spPr>
        <p:txBody>
          <a:bodyPr anchor="t">
            <a:normAutofit/>
          </a:bodyPr>
          <a:lstStyle>
            <a:lvl1pPr marL="342900" indent="-342900">
              <a:lnSpc>
                <a:spcPct val="100000"/>
              </a:lnSpc>
              <a:buFontTx/>
              <a:buBlip>
                <a:blip r:embed="rId2"/>
              </a:buBlip>
              <a:defRPr sz="2400">
                <a:solidFill>
                  <a:schemeClr val="accent1"/>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PT"/>
              <a:t>Editar os estilos de texto do Modelo Global</a:t>
            </a:r>
          </a:p>
        </p:txBody>
      </p:sp>
      <p:sp>
        <p:nvSpPr>
          <p:cNvPr id="8" name="Slide Number Placeholder 5"/>
          <p:cNvSpPr>
            <a:spLocks noGrp="1"/>
          </p:cNvSpPr>
          <p:nvPr>
            <p:ph type="sldNum" sz="quarter" idx="4"/>
          </p:nvPr>
        </p:nvSpPr>
        <p:spPr>
          <a:xfrm>
            <a:off x="11112756" y="6324700"/>
            <a:ext cx="892629" cy="457471"/>
          </a:xfrm>
          <a:prstGeom prst="rect">
            <a:avLst/>
          </a:prstGeom>
        </p:spPr>
        <p:txBody>
          <a:bodyPr anchor="ctr"/>
          <a:lstStyle>
            <a:lvl1pPr algn="r">
              <a:defRPr sz="1800">
                <a:solidFill>
                  <a:schemeClr val="accent1"/>
                </a:solidFill>
              </a:defRPr>
            </a:lvl1pPr>
          </a:lstStyle>
          <a:p>
            <a:fld id="{4FAB73BC-B049-4115-A692-8D63A059BFB8}" type="slidenum">
              <a:rPr lang="en-US" smtClean="0"/>
              <a:pPr/>
              <a:t>‹nº›</a:t>
            </a:fld>
            <a:endParaRPr lang="en-US" dirty="0"/>
          </a:p>
        </p:txBody>
      </p:sp>
      <p:sp>
        <p:nvSpPr>
          <p:cNvPr id="5" name="Picture Placeholder 4"/>
          <p:cNvSpPr>
            <a:spLocks noGrp="1"/>
          </p:cNvSpPr>
          <p:nvPr>
            <p:ph type="pic" sz="quarter" idx="29" hasCustomPrompt="1"/>
          </p:nvPr>
        </p:nvSpPr>
        <p:spPr>
          <a:xfrm>
            <a:off x="401217" y="6140561"/>
            <a:ext cx="1604866" cy="353545"/>
          </a:xfrm>
          <a:prstGeom prst="flowChartProcess">
            <a:avLst/>
          </a:prstGeom>
          <a:noFill/>
          <a:ln w="101600" cmpd="dbl">
            <a:noFill/>
            <a:prstDash val="solid"/>
          </a:ln>
        </p:spPr>
        <p:txBody>
          <a:bodyPr vert="horz" wrap="none" numCol="1" spcCol="36000">
            <a:noAutofit/>
          </a:bodyPr>
          <a:lstStyle>
            <a:lvl1pPr marL="0" indent="0" algn="l">
              <a:lnSpc>
                <a:spcPct val="100000"/>
              </a:lnSpc>
              <a:spcBef>
                <a:spcPts val="0"/>
              </a:spcBef>
              <a:buNone/>
              <a:defRPr sz="1050" i="0" baseline="0">
                <a:solidFill>
                  <a:schemeClr val="tx2"/>
                </a:solidFill>
              </a:defRPr>
            </a:lvl1pPr>
          </a:lstStyle>
          <a:p>
            <a:r>
              <a:rPr lang="en-US" dirty="0"/>
              <a:t>CLICK ICON TO ADD SMALL LOGO (Logo size: 200X40px and preferably be transparent background PNG)</a:t>
            </a:r>
          </a:p>
        </p:txBody>
      </p:sp>
    </p:spTree>
    <p:extLst>
      <p:ext uri="{BB962C8B-B14F-4D97-AF65-F5344CB8AC3E}">
        <p14:creationId xmlns:p14="http://schemas.microsoft.com/office/powerpoint/2010/main" val="7265685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01216" y="499533"/>
            <a:ext cx="11430000" cy="788091"/>
          </a:xfrm>
          <a:prstGeom prst="rect">
            <a:avLst/>
          </a:prstGeom>
        </p:spPr>
        <p:txBody>
          <a:bodyPr vert="horz" lIns="91440" tIns="45720" rIns="91440" bIns="45720" rtlCol="0" anchor="ctr">
            <a:normAutofit/>
          </a:bodyPr>
          <a:lstStyle/>
          <a:p>
            <a:r>
              <a:rPr lang="pt-PT"/>
              <a:t>Clique para editar o estilo de título do Modelo Global</a:t>
            </a:r>
            <a:endParaRPr lang="en-US" dirty="0"/>
          </a:p>
        </p:txBody>
      </p:sp>
      <p:sp>
        <p:nvSpPr>
          <p:cNvPr id="3" name="Text Placeholder 2"/>
          <p:cNvSpPr>
            <a:spLocks noGrp="1"/>
          </p:cNvSpPr>
          <p:nvPr>
            <p:ph type="body" idx="1"/>
          </p:nvPr>
        </p:nvSpPr>
        <p:spPr>
          <a:xfrm>
            <a:off x="401216" y="1390262"/>
            <a:ext cx="11430000" cy="4387604"/>
          </a:xfrm>
          <a:prstGeom prst="rect">
            <a:avLst/>
          </a:prstGeom>
        </p:spPr>
        <p:txBody>
          <a:bodyPr vert="horz" lIns="91440" tIns="45720" rIns="91440" bIns="45720" rtlCol="0">
            <a:normAutofit/>
          </a:bodyPr>
          <a:lstStyle/>
          <a:p>
            <a:pPr lvl="0"/>
            <a:r>
              <a:rPr lang="pt-PT"/>
              <a:t>Editar os estilos de texto do Modelo Global</a:t>
            </a:r>
          </a:p>
          <a:p>
            <a:pPr lvl="1"/>
            <a:r>
              <a:rPr lang="pt-PT"/>
              <a:t>Segundo nível</a:t>
            </a:r>
          </a:p>
          <a:p>
            <a:pPr lvl="2"/>
            <a:r>
              <a:rPr lang="pt-PT"/>
              <a:t>Terceiro nível</a:t>
            </a:r>
          </a:p>
          <a:p>
            <a:pPr lvl="3"/>
            <a:r>
              <a:rPr lang="pt-PT"/>
              <a:t>Quarto nível</a:t>
            </a:r>
          </a:p>
          <a:p>
            <a:pPr lvl="4"/>
            <a:r>
              <a:rPr lang="pt-PT"/>
              <a:t>Quinto nível</a:t>
            </a:r>
            <a:endParaRPr lang="en-US" dirty="0"/>
          </a:p>
        </p:txBody>
      </p:sp>
      <p:sp>
        <p:nvSpPr>
          <p:cNvPr id="8" name="Slide Number Placeholder 5"/>
          <p:cNvSpPr>
            <a:spLocks noGrp="1"/>
          </p:cNvSpPr>
          <p:nvPr>
            <p:ph type="sldNum" sz="quarter" idx="4"/>
          </p:nvPr>
        </p:nvSpPr>
        <p:spPr>
          <a:xfrm>
            <a:off x="11112756" y="6324700"/>
            <a:ext cx="892629" cy="457471"/>
          </a:xfrm>
          <a:prstGeom prst="rect">
            <a:avLst/>
          </a:prstGeom>
        </p:spPr>
        <p:txBody>
          <a:bodyPr anchor="ctr"/>
          <a:lstStyle>
            <a:lvl1pPr algn="r">
              <a:defRPr sz="1800">
                <a:solidFill>
                  <a:schemeClr val="accent1"/>
                </a:solidFill>
              </a:defRPr>
            </a:lvl1pPr>
          </a:lstStyle>
          <a:p>
            <a:fld id="{4FAB73BC-B049-4115-A692-8D63A059BFB8}" type="slidenum">
              <a:rPr lang="en-US" smtClean="0"/>
              <a:pPr/>
              <a:t>‹nº›</a:t>
            </a:fld>
            <a:endParaRPr lang="en-US" dirty="0"/>
          </a:p>
        </p:txBody>
      </p:sp>
    </p:spTree>
    <p:extLst>
      <p:ext uri="{BB962C8B-B14F-4D97-AF65-F5344CB8AC3E}">
        <p14:creationId xmlns:p14="http://schemas.microsoft.com/office/powerpoint/2010/main" val="540948819"/>
      </p:ext>
    </p:extLst>
  </p:cSld>
  <p:clrMap bg1="lt1" tx1="dk1" bg2="lt2" tx2="dk2" accent1="accent1" accent2="accent2" accent3="accent3" accent4="accent4" accent5="accent5" accent6="accent6" hlink="hlink" folHlink="folHlink"/>
  <p:sldLayoutIdLst>
    <p:sldLayoutId id="2147483895" r:id="rId1"/>
    <p:sldLayoutId id="2147483882" r:id="rId2"/>
    <p:sldLayoutId id="2147483896" r:id="rId3"/>
    <p:sldLayoutId id="2147483897" r:id="rId4"/>
    <p:sldLayoutId id="2147483865" r:id="rId5"/>
    <p:sldLayoutId id="2147483893" r:id="rId6"/>
    <p:sldLayoutId id="2147483894" r:id="rId7"/>
    <p:sldLayoutId id="2147483867" r:id="rId8"/>
    <p:sldLayoutId id="2147483890" r:id="rId9"/>
    <p:sldLayoutId id="2147483866" r:id="rId10"/>
    <p:sldLayoutId id="2147483880" r:id="rId11"/>
    <p:sldLayoutId id="2147483885" r:id="rId12"/>
    <p:sldLayoutId id="2147483881" r:id="rId13"/>
    <p:sldLayoutId id="2147483876" r:id="rId14"/>
    <p:sldLayoutId id="2147483883" r:id="rId15"/>
    <p:sldLayoutId id="2147483884" r:id="rId16"/>
    <p:sldLayoutId id="2147483877" r:id="rId17"/>
    <p:sldLayoutId id="2147483868" r:id="rId18"/>
    <p:sldLayoutId id="2147483891" r:id="rId19"/>
    <p:sldLayoutId id="2147483869" r:id="rId20"/>
    <p:sldLayoutId id="2147483870" r:id="rId21"/>
    <p:sldLayoutId id="2147483871" r:id="rId22"/>
    <p:sldLayoutId id="2147483872" r:id="rId23"/>
    <p:sldLayoutId id="2147483889" r:id="rId24"/>
    <p:sldLayoutId id="2147483878" r:id="rId25"/>
    <p:sldLayoutId id="2147483886" r:id="rId26"/>
    <p:sldLayoutId id="2147483888" r:id="rId27"/>
    <p:sldLayoutId id="2147483873" r:id="rId28"/>
    <p:sldLayoutId id="2147483887" r:id="rId29"/>
    <p:sldLayoutId id="2147483874" r:id="rId30"/>
    <p:sldLayoutId id="2147483875" r:id="rId31"/>
  </p:sldLayoutIdLst>
  <p:hf hdr="0" ftr="0" dt="0"/>
  <p:txStyles>
    <p:titleStyle>
      <a:lvl1pPr algn="l" defTabSz="914400" rtl="0" eaLnBrk="1" latinLnBrk="0" hangingPunct="1">
        <a:lnSpc>
          <a:spcPct val="85000"/>
        </a:lnSpc>
        <a:spcBef>
          <a:spcPct val="0"/>
        </a:spcBef>
        <a:buNone/>
        <a:defRPr sz="5400" b="0" kern="1200" spc="-120" baseline="0">
          <a:solidFill>
            <a:schemeClr val="accent4"/>
          </a:solidFill>
          <a:latin typeface="+mj-lt"/>
          <a:ea typeface="+mj-ea"/>
          <a:cs typeface="+mj-cs"/>
        </a:defRPr>
      </a:lvl1pPr>
    </p:titleStyle>
    <p:bodyStyle>
      <a:lvl1pPr marL="91440" indent="-91440" algn="l" defTabSz="914400" rtl="0" eaLnBrk="1" latinLnBrk="0" hangingPunct="1">
        <a:lnSpc>
          <a:spcPct val="85000"/>
        </a:lnSpc>
        <a:spcBef>
          <a:spcPts val="1300"/>
        </a:spcBef>
        <a:buFont typeface="Arial" pitchFamily="34" charset="0"/>
        <a:buChar char=" "/>
        <a:defRPr sz="2400" kern="1200">
          <a:solidFill>
            <a:schemeClr val="accent1"/>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accent1"/>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accent1"/>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accent1"/>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accent1"/>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29.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3.xml"/><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5.xml"/><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16.xml"/><Relationship Id="rId6" Type="http://schemas.openxmlformats.org/officeDocument/2006/relationships/image" Target="../media/image13.png"/><Relationship Id="rId5" Type="http://schemas.openxmlformats.org/officeDocument/2006/relationships/image" Target="../media/image27.png"/><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29.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29.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24.xml"/><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25.xml"/><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25.xml"/><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25.xml"/><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1.xml"/><Relationship Id="rId1" Type="http://schemas.openxmlformats.org/officeDocument/2006/relationships/slideLayout" Target="../slideLayouts/slideLayout13.xml"/><Relationship Id="rId4" Type="http://schemas.openxmlformats.org/officeDocument/2006/relationships/image" Target="../media/image32.png"/></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2.xml"/><Relationship Id="rId1" Type="http://schemas.openxmlformats.org/officeDocument/2006/relationships/slideLayout" Target="../slideLayouts/slideLayout19.xml"/><Relationship Id="rId4" Type="http://schemas.openxmlformats.org/officeDocument/2006/relationships/image" Target="../media/image33.png"/></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3.xml"/><Relationship Id="rId1" Type="http://schemas.openxmlformats.org/officeDocument/2006/relationships/slideLayout" Target="../slideLayouts/slideLayout19.xml"/><Relationship Id="rId4" Type="http://schemas.openxmlformats.org/officeDocument/2006/relationships/image" Target="../media/image33.png"/></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4.xml"/><Relationship Id="rId1" Type="http://schemas.openxmlformats.org/officeDocument/2006/relationships/slideLayout" Target="../slideLayouts/slideLayout19.xml"/><Relationship Id="rId4" Type="http://schemas.openxmlformats.org/officeDocument/2006/relationships/image" Target="../media/image33.png"/></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5.xml"/><Relationship Id="rId1" Type="http://schemas.openxmlformats.org/officeDocument/2006/relationships/slideLayout" Target="../slideLayouts/slideLayout19.xml"/><Relationship Id="rId4" Type="http://schemas.openxmlformats.org/officeDocument/2006/relationships/image" Target="../media/image33.png"/></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6.xml"/><Relationship Id="rId1" Type="http://schemas.openxmlformats.org/officeDocument/2006/relationships/slideLayout" Target="../slideLayouts/slideLayout19.xml"/><Relationship Id="rId4" Type="http://schemas.openxmlformats.org/officeDocument/2006/relationships/image" Target="../media/image33.png"/></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7.xml"/><Relationship Id="rId1" Type="http://schemas.openxmlformats.org/officeDocument/2006/relationships/slideLayout" Target="../slideLayouts/slideLayout19.xml"/><Relationship Id="rId4" Type="http://schemas.openxmlformats.org/officeDocument/2006/relationships/image" Target="../media/image33.png"/></Relationships>
</file>

<file path=ppt/slides/_rels/slide2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8.xml"/><Relationship Id="rId1" Type="http://schemas.openxmlformats.org/officeDocument/2006/relationships/slideLayout" Target="../slideLayouts/slideLayout19.xml"/><Relationship Id="rId4" Type="http://schemas.openxmlformats.org/officeDocument/2006/relationships/image" Target="../media/image33.png"/></Relationships>
</file>

<file path=ppt/slides/_rels/slide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9.xml"/><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25.xml"/><Relationship Id="rId4" Type="http://schemas.openxmlformats.org/officeDocument/2006/relationships/image" Target="../media/image14.png"/></Relationships>
</file>

<file path=ppt/slides/_rels/slide3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1.xml"/><Relationship Id="rId1" Type="http://schemas.openxmlformats.org/officeDocument/2006/relationships/slideLayout" Target="../slideLayouts/slideLayout25.xml"/><Relationship Id="rId5" Type="http://schemas.openxmlformats.org/officeDocument/2006/relationships/image" Target="../media/image14.png"/><Relationship Id="rId4" Type="http://schemas.openxmlformats.org/officeDocument/2006/relationships/hyperlink" Target="https://microservices-demo.github.io/"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2.xml"/><Relationship Id="rId1" Type="http://schemas.openxmlformats.org/officeDocument/2006/relationships/slideLayout" Target="../slideLayouts/slideLayout29.xml"/><Relationship Id="rId4" Type="http://schemas.openxmlformats.org/officeDocument/2006/relationships/image" Target="../media/image14.png"/></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14.xml"/><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4.xml"/><Relationship Id="rId4" Type="http://schemas.openxmlformats.org/officeDocument/2006/relationships/image" Target="../media/image17.gif"/></Relationships>
</file>

<file path=ppt/slides/_rels/slide6.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6.xml"/><Relationship Id="rId1" Type="http://schemas.openxmlformats.org/officeDocument/2006/relationships/slideLayout" Target="../slideLayouts/slideLayout4.xml"/><Relationship Id="rId5" Type="http://schemas.openxmlformats.org/officeDocument/2006/relationships/image" Target="../media/image13.png"/><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3.xml"/><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3.xml"/><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23.xml"/><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894B6E4-860A-4FA1-A1A5-101D11CF7DA7}"/>
              </a:ext>
            </a:extLst>
          </p:cNvPr>
          <p:cNvSpPr>
            <a:spLocks noGrp="1"/>
          </p:cNvSpPr>
          <p:nvPr>
            <p:ph type="ctrTitle"/>
          </p:nvPr>
        </p:nvSpPr>
        <p:spPr>
          <a:xfrm>
            <a:off x="2890797" y="742641"/>
            <a:ext cx="6410400" cy="2058402"/>
          </a:xfrm>
        </p:spPr>
        <p:txBody>
          <a:bodyPr/>
          <a:lstStyle/>
          <a:p>
            <a:r>
              <a:rPr lang="pt-PT" dirty="0"/>
              <a:t>Gestão Dinâmica de </a:t>
            </a:r>
            <a:r>
              <a:rPr lang="pt-PT" dirty="0" err="1"/>
              <a:t>Micro-serviços</a:t>
            </a:r>
            <a:r>
              <a:rPr lang="pt-PT" dirty="0"/>
              <a:t> na </a:t>
            </a:r>
            <a:r>
              <a:rPr lang="pt-PT" dirty="0" err="1"/>
              <a:t>Cloud</a:t>
            </a:r>
            <a:r>
              <a:rPr lang="pt-PT" dirty="0"/>
              <a:t> e </a:t>
            </a:r>
            <a:r>
              <a:rPr lang="pt-PT" dirty="0" err="1"/>
              <a:t>Edge</a:t>
            </a:r>
            <a:endParaRPr lang="pt-PT" dirty="0"/>
          </a:p>
        </p:txBody>
      </p:sp>
      <p:sp>
        <p:nvSpPr>
          <p:cNvPr id="3" name="Subtítulo 2">
            <a:extLst>
              <a:ext uri="{FF2B5EF4-FFF2-40B4-BE49-F238E27FC236}">
                <a16:creationId xmlns:a16="http://schemas.microsoft.com/office/drawing/2014/main" id="{39651F12-1602-4F5A-93D2-00EEB3ABF6BA}"/>
              </a:ext>
            </a:extLst>
          </p:cNvPr>
          <p:cNvSpPr>
            <a:spLocks noGrp="1"/>
          </p:cNvSpPr>
          <p:nvPr>
            <p:ph type="subTitle" idx="1"/>
          </p:nvPr>
        </p:nvSpPr>
        <p:spPr>
          <a:xfrm>
            <a:off x="525622" y="3163909"/>
            <a:ext cx="11140751" cy="530180"/>
          </a:xfrm>
        </p:spPr>
        <p:txBody>
          <a:bodyPr anchor="ctr"/>
          <a:lstStyle/>
          <a:p>
            <a:r>
              <a:rPr lang="pt-PT" dirty="0"/>
              <a:t>Preparação de Dissertação</a:t>
            </a:r>
          </a:p>
        </p:txBody>
      </p:sp>
      <p:pic>
        <p:nvPicPr>
          <p:cNvPr id="6" name="Imagem 5" descr="Uma imagem com texto, livro&#10;&#10;Descrição gerada automaticamente">
            <a:extLst>
              <a:ext uri="{FF2B5EF4-FFF2-40B4-BE49-F238E27FC236}">
                <a16:creationId xmlns:a16="http://schemas.microsoft.com/office/drawing/2014/main" id="{FE4754E8-5483-4A1E-9482-54140763ED9A}"/>
              </a:ext>
            </a:extLst>
          </p:cNvPr>
          <p:cNvPicPr>
            <a:picLocks noChangeAspect="1"/>
          </p:cNvPicPr>
          <p:nvPr/>
        </p:nvPicPr>
        <p:blipFill>
          <a:blip r:embed="rId3"/>
          <a:stretch>
            <a:fillRect/>
          </a:stretch>
        </p:blipFill>
        <p:spPr>
          <a:xfrm>
            <a:off x="10601737" y="225287"/>
            <a:ext cx="1324542" cy="985593"/>
          </a:xfrm>
          <a:prstGeom prst="rect">
            <a:avLst/>
          </a:prstGeom>
        </p:spPr>
      </p:pic>
      <p:sp>
        <p:nvSpPr>
          <p:cNvPr id="8" name="Subtítulo 2">
            <a:extLst>
              <a:ext uri="{FF2B5EF4-FFF2-40B4-BE49-F238E27FC236}">
                <a16:creationId xmlns:a16="http://schemas.microsoft.com/office/drawing/2014/main" id="{7B5CFBC0-BB11-4553-80F1-836E5E4F11F5}"/>
              </a:ext>
            </a:extLst>
          </p:cNvPr>
          <p:cNvSpPr txBox="1">
            <a:spLocks/>
          </p:cNvSpPr>
          <p:nvPr/>
        </p:nvSpPr>
        <p:spPr>
          <a:xfrm>
            <a:off x="525622" y="4056955"/>
            <a:ext cx="11140751" cy="673643"/>
          </a:xfrm>
          <a:prstGeom prst="rect">
            <a:avLst/>
          </a:prstGeom>
        </p:spPr>
        <p:txBody>
          <a:bodyPr vert="horz" lIns="91440" tIns="45720" rIns="91440" bIns="45720" rtlCol="0" anchor="ctr">
            <a:normAutofit/>
          </a:bodyPr>
          <a:lstStyle>
            <a:lvl1pPr marL="0" indent="0" algn="ctr" defTabSz="914400" rtl="0" eaLnBrk="1" latinLnBrk="0" hangingPunct="1">
              <a:lnSpc>
                <a:spcPct val="85000"/>
              </a:lnSpc>
              <a:spcBef>
                <a:spcPts val="1300"/>
              </a:spcBef>
              <a:buFont typeface="Arial" pitchFamily="34" charset="0"/>
              <a:buNone/>
              <a:defRPr sz="2800" kern="1200">
                <a:solidFill>
                  <a:schemeClr val="bg1"/>
                </a:solidFill>
                <a:latin typeface="+mj-lt"/>
                <a:ea typeface="+mn-ea"/>
                <a:cs typeface="+mn-cs"/>
              </a:defRPr>
            </a:lvl1pPr>
            <a:lvl2pPr marL="457200" indent="0" algn="ctr" defTabSz="914400" rtl="0" eaLnBrk="1" latinLnBrk="0" hangingPunct="1">
              <a:lnSpc>
                <a:spcPct val="85000"/>
              </a:lnSpc>
              <a:spcBef>
                <a:spcPts val="600"/>
              </a:spcBef>
              <a:buFont typeface="Arial" pitchFamily="34" charset="0"/>
              <a:buNone/>
              <a:defRPr sz="2800" kern="1200">
                <a:solidFill>
                  <a:schemeClr val="accent1"/>
                </a:solidFill>
                <a:latin typeface="+mn-lt"/>
                <a:ea typeface="+mn-ea"/>
                <a:cs typeface="+mn-cs"/>
              </a:defRPr>
            </a:lvl2pPr>
            <a:lvl3pPr marL="914400" indent="0" algn="ctr" defTabSz="914400" rtl="0" eaLnBrk="1" latinLnBrk="0" hangingPunct="1">
              <a:lnSpc>
                <a:spcPct val="85000"/>
              </a:lnSpc>
              <a:spcBef>
                <a:spcPts val="600"/>
              </a:spcBef>
              <a:buFont typeface="Arial" pitchFamily="34" charset="0"/>
              <a:buNone/>
              <a:defRPr sz="2400" i="1" kern="1200">
                <a:solidFill>
                  <a:schemeClr val="accent1"/>
                </a:solidFill>
                <a:latin typeface="+mn-lt"/>
                <a:ea typeface="+mn-ea"/>
                <a:cs typeface="+mn-cs"/>
              </a:defRPr>
            </a:lvl3pPr>
            <a:lvl4pPr marL="1371600" indent="0" algn="ctr" defTabSz="914400" rtl="0" eaLnBrk="1" latinLnBrk="0" hangingPunct="1">
              <a:lnSpc>
                <a:spcPct val="85000"/>
              </a:lnSpc>
              <a:spcBef>
                <a:spcPts val="600"/>
              </a:spcBef>
              <a:buFont typeface="Arial" pitchFamily="34" charset="0"/>
              <a:buNone/>
              <a:defRPr sz="2000" kern="1200">
                <a:solidFill>
                  <a:schemeClr val="accent1"/>
                </a:solidFill>
                <a:latin typeface="+mn-lt"/>
                <a:ea typeface="+mn-ea"/>
                <a:cs typeface="+mn-cs"/>
              </a:defRPr>
            </a:lvl4pPr>
            <a:lvl5pPr marL="1828800" indent="0" algn="ctr" defTabSz="914400" rtl="0" eaLnBrk="1" latinLnBrk="0" hangingPunct="1">
              <a:lnSpc>
                <a:spcPct val="85000"/>
              </a:lnSpc>
              <a:spcBef>
                <a:spcPts val="600"/>
              </a:spcBef>
              <a:buFont typeface="Arial" pitchFamily="34" charset="0"/>
              <a:buNone/>
              <a:defRPr sz="2000" kern="1200">
                <a:solidFill>
                  <a:schemeClr val="accent1"/>
                </a:solidFill>
                <a:latin typeface="+mn-lt"/>
                <a:ea typeface="+mn-ea"/>
                <a:cs typeface="+mn-cs"/>
              </a:defRPr>
            </a:lvl5pPr>
            <a:lvl6pPr marL="22860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6pPr>
            <a:lvl7pPr marL="27432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7pPr>
            <a:lvl8pPr marL="32004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8pPr>
            <a:lvl9pPr marL="36576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9pPr>
          </a:lstStyle>
          <a:p>
            <a:r>
              <a:rPr lang="pt-PT" sz="2500" dirty="0"/>
              <a:t>Daniel Filipe Santos Pimenta Nº 45404</a:t>
            </a:r>
          </a:p>
        </p:txBody>
      </p:sp>
      <p:sp>
        <p:nvSpPr>
          <p:cNvPr id="9" name="Subtítulo 2">
            <a:extLst>
              <a:ext uri="{FF2B5EF4-FFF2-40B4-BE49-F238E27FC236}">
                <a16:creationId xmlns:a16="http://schemas.microsoft.com/office/drawing/2014/main" id="{E8EACA97-93C5-431B-A48C-A0FDA38A4177}"/>
              </a:ext>
            </a:extLst>
          </p:cNvPr>
          <p:cNvSpPr txBox="1">
            <a:spLocks/>
          </p:cNvSpPr>
          <p:nvPr/>
        </p:nvSpPr>
        <p:spPr>
          <a:xfrm>
            <a:off x="742123" y="5322056"/>
            <a:ext cx="6414052" cy="1060360"/>
          </a:xfrm>
          <a:prstGeom prst="rect">
            <a:avLst/>
          </a:prstGeom>
        </p:spPr>
        <p:txBody>
          <a:bodyPr vert="horz" lIns="91440" tIns="45720" rIns="91440" bIns="45720" rtlCol="0" anchor="ctr">
            <a:normAutofit/>
          </a:bodyPr>
          <a:lstStyle>
            <a:lvl1pPr marL="0" indent="0" algn="ctr" defTabSz="914400" rtl="0" eaLnBrk="1" latinLnBrk="0" hangingPunct="1">
              <a:lnSpc>
                <a:spcPct val="85000"/>
              </a:lnSpc>
              <a:spcBef>
                <a:spcPts val="1300"/>
              </a:spcBef>
              <a:buFont typeface="Arial" pitchFamily="34" charset="0"/>
              <a:buNone/>
              <a:defRPr sz="2800" kern="1200">
                <a:solidFill>
                  <a:schemeClr val="bg1"/>
                </a:solidFill>
                <a:latin typeface="+mj-lt"/>
                <a:ea typeface="+mn-ea"/>
                <a:cs typeface="+mn-cs"/>
              </a:defRPr>
            </a:lvl1pPr>
            <a:lvl2pPr marL="457200" indent="0" algn="ctr" defTabSz="914400" rtl="0" eaLnBrk="1" latinLnBrk="0" hangingPunct="1">
              <a:lnSpc>
                <a:spcPct val="85000"/>
              </a:lnSpc>
              <a:spcBef>
                <a:spcPts val="600"/>
              </a:spcBef>
              <a:buFont typeface="Arial" pitchFamily="34" charset="0"/>
              <a:buNone/>
              <a:defRPr sz="2800" kern="1200">
                <a:solidFill>
                  <a:schemeClr val="accent1"/>
                </a:solidFill>
                <a:latin typeface="+mn-lt"/>
                <a:ea typeface="+mn-ea"/>
                <a:cs typeface="+mn-cs"/>
              </a:defRPr>
            </a:lvl2pPr>
            <a:lvl3pPr marL="914400" indent="0" algn="ctr" defTabSz="914400" rtl="0" eaLnBrk="1" latinLnBrk="0" hangingPunct="1">
              <a:lnSpc>
                <a:spcPct val="85000"/>
              </a:lnSpc>
              <a:spcBef>
                <a:spcPts val="600"/>
              </a:spcBef>
              <a:buFont typeface="Arial" pitchFamily="34" charset="0"/>
              <a:buNone/>
              <a:defRPr sz="2400" i="1" kern="1200">
                <a:solidFill>
                  <a:schemeClr val="accent1"/>
                </a:solidFill>
                <a:latin typeface="+mn-lt"/>
                <a:ea typeface="+mn-ea"/>
                <a:cs typeface="+mn-cs"/>
              </a:defRPr>
            </a:lvl3pPr>
            <a:lvl4pPr marL="1371600" indent="0" algn="ctr" defTabSz="914400" rtl="0" eaLnBrk="1" latinLnBrk="0" hangingPunct="1">
              <a:lnSpc>
                <a:spcPct val="85000"/>
              </a:lnSpc>
              <a:spcBef>
                <a:spcPts val="600"/>
              </a:spcBef>
              <a:buFont typeface="Arial" pitchFamily="34" charset="0"/>
              <a:buNone/>
              <a:defRPr sz="2000" kern="1200">
                <a:solidFill>
                  <a:schemeClr val="accent1"/>
                </a:solidFill>
                <a:latin typeface="+mn-lt"/>
                <a:ea typeface="+mn-ea"/>
                <a:cs typeface="+mn-cs"/>
              </a:defRPr>
            </a:lvl4pPr>
            <a:lvl5pPr marL="1828800" indent="0" algn="ctr" defTabSz="914400" rtl="0" eaLnBrk="1" latinLnBrk="0" hangingPunct="1">
              <a:lnSpc>
                <a:spcPct val="85000"/>
              </a:lnSpc>
              <a:spcBef>
                <a:spcPts val="600"/>
              </a:spcBef>
              <a:buFont typeface="Arial" pitchFamily="34" charset="0"/>
              <a:buNone/>
              <a:defRPr sz="2000" kern="1200">
                <a:solidFill>
                  <a:schemeClr val="accent1"/>
                </a:solidFill>
                <a:latin typeface="+mn-lt"/>
                <a:ea typeface="+mn-ea"/>
                <a:cs typeface="+mn-cs"/>
              </a:defRPr>
            </a:lvl5pPr>
            <a:lvl6pPr marL="22860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6pPr>
            <a:lvl7pPr marL="27432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7pPr>
            <a:lvl8pPr marL="32004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8pPr>
            <a:lvl9pPr marL="36576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9pPr>
          </a:lstStyle>
          <a:p>
            <a:pPr algn="l"/>
            <a:r>
              <a:rPr lang="pt-PT" sz="2200" dirty="0"/>
              <a:t>Orientadora: Prof.ª Cecília Gomes</a:t>
            </a:r>
          </a:p>
          <a:p>
            <a:pPr algn="l"/>
            <a:r>
              <a:rPr lang="pt-PT" sz="2200" dirty="0"/>
              <a:t>Coorientador: Prof. João Leitão</a:t>
            </a:r>
          </a:p>
        </p:txBody>
      </p:sp>
      <p:sp>
        <p:nvSpPr>
          <p:cNvPr id="17" name="Marcador de Posição do Número do Diapositivo 16">
            <a:extLst>
              <a:ext uri="{FF2B5EF4-FFF2-40B4-BE49-F238E27FC236}">
                <a16:creationId xmlns:a16="http://schemas.microsoft.com/office/drawing/2014/main" id="{FA469AB7-4F64-4ED0-8663-974141AB5647}"/>
              </a:ext>
            </a:extLst>
          </p:cNvPr>
          <p:cNvSpPr>
            <a:spLocks noGrp="1"/>
          </p:cNvSpPr>
          <p:nvPr>
            <p:ph type="sldNum" sz="quarter" idx="4"/>
          </p:nvPr>
        </p:nvSpPr>
        <p:spPr/>
        <p:txBody>
          <a:bodyPr/>
          <a:lstStyle/>
          <a:p>
            <a:fld id="{4FAB73BC-B049-4115-A692-8D63A059BFB8}" type="slidenum">
              <a:rPr lang="en-US" smtClean="0"/>
              <a:pPr/>
              <a:t>1</a:t>
            </a:fld>
            <a:endParaRPr lang="en-US" dirty="0"/>
          </a:p>
        </p:txBody>
      </p:sp>
    </p:spTree>
    <p:extLst>
      <p:ext uri="{BB962C8B-B14F-4D97-AF65-F5344CB8AC3E}">
        <p14:creationId xmlns:p14="http://schemas.microsoft.com/office/powerpoint/2010/main" val="16248326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4C9C63B-9896-4579-9172-BA90F8F90270}"/>
              </a:ext>
            </a:extLst>
          </p:cNvPr>
          <p:cNvSpPr>
            <a:spLocks noGrp="1"/>
          </p:cNvSpPr>
          <p:nvPr>
            <p:ph type="title"/>
          </p:nvPr>
        </p:nvSpPr>
        <p:spPr>
          <a:xfrm>
            <a:off x="8261404" y="542282"/>
            <a:ext cx="3521868" cy="1920240"/>
          </a:xfrm>
        </p:spPr>
        <p:txBody>
          <a:bodyPr anchor="ctr"/>
          <a:lstStyle/>
          <a:p>
            <a:r>
              <a:rPr lang="pt-PT" i="1" dirty="0">
                <a:solidFill>
                  <a:srgbClr val="14243C"/>
                </a:solidFill>
              </a:rPr>
              <a:t>Gestão de Recursos na </a:t>
            </a:r>
            <a:r>
              <a:rPr lang="pt-PT" i="1" dirty="0" err="1">
                <a:solidFill>
                  <a:srgbClr val="14243C"/>
                </a:solidFill>
              </a:rPr>
              <a:t>Edge</a:t>
            </a:r>
            <a:endParaRPr lang="pt-PT" i="1" dirty="0">
              <a:solidFill>
                <a:srgbClr val="14243C"/>
              </a:solidFill>
            </a:endParaRPr>
          </a:p>
        </p:txBody>
      </p:sp>
      <p:sp>
        <p:nvSpPr>
          <p:cNvPr id="4" name="Marcador de Posição do Texto 3">
            <a:extLst>
              <a:ext uri="{FF2B5EF4-FFF2-40B4-BE49-F238E27FC236}">
                <a16:creationId xmlns:a16="http://schemas.microsoft.com/office/drawing/2014/main" id="{4CCD2047-8881-484B-9E0A-1798239ECBD5}"/>
              </a:ext>
            </a:extLst>
          </p:cNvPr>
          <p:cNvSpPr>
            <a:spLocks noGrp="1"/>
          </p:cNvSpPr>
          <p:nvPr>
            <p:ph type="body" sz="half" idx="2"/>
          </p:nvPr>
        </p:nvSpPr>
        <p:spPr>
          <a:xfrm>
            <a:off x="8261404" y="2324468"/>
            <a:ext cx="3398520" cy="3126987"/>
          </a:xfrm>
        </p:spPr>
        <p:txBody>
          <a:bodyPr>
            <a:noAutofit/>
          </a:bodyPr>
          <a:lstStyle/>
          <a:p>
            <a:pPr marL="285750" indent="-285750">
              <a:buFont typeface="Arial" panose="020B0604020202020204" pitchFamily="34" charset="0"/>
              <a:buChar char="•"/>
            </a:pPr>
            <a:r>
              <a:rPr lang="pt-PT" sz="2000" dirty="0">
                <a:solidFill>
                  <a:schemeClr val="bg1"/>
                </a:solidFill>
              </a:rPr>
              <a:t>É fundamental para o sucesso da Computação na </a:t>
            </a:r>
            <a:r>
              <a:rPr lang="pt-PT" sz="2000" dirty="0" err="1">
                <a:solidFill>
                  <a:schemeClr val="bg1"/>
                </a:solidFill>
              </a:rPr>
              <a:t>Edge</a:t>
            </a:r>
            <a:r>
              <a:rPr lang="pt-PT" sz="2000" dirty="0">
                <a:solidFill>
                  <a:schemeClr val="bg1"/>
                </a:solidFill>
              </a:rPr>
              <a:t>.</a:t>
            </a:r>
          </a:p>
          <a:p>
            <a:pPr marL="285750" indent="-285750">
              <a:buFont typeface="Arial" panose="020B0604020202020204" pitchFamily="34" charset="0"/>
              <a:buChar char="•"/>
            </a:pPr>
            <a:r>
              <a:rPr lang="pt-PT" sz="2000" dirty="0">
                <a:solidFill>
                  <a:schemeClr val="bg1"/>
                </a:solidFill>
              </a:rPr>
              <a:t>Contempla vários aspetos que devem ser considerados para existir uma utilização eficiente dos recursos na periferia da rede.</a:t>
            </a:r>
          </a:p>
        </p:txBody>
      </p:sp>
      <p:sp>
        <p:nvSpPr>
          <p:cNvPr id="5" name="Marcador de Posição do Número do Diapositivo 4">
            <a:extLst>
              <a:ext uri="{FF2B5EF4-FFF2-40B4-BE49-F238E27FC236}">
                <a16:creationId xmlns:a16="http://schemas.microsoft.com/office/drawing/2014/main" id="{C02DE482-8208-43EB-AC46-5CB123E0464D}"/>
              </a:ext>
            </a:extLst>
          </p:cNvPr>
          <p:cNvSpPr>
            <a:spLocks noGrp="1"/>
          </p:cNvSpPr>
          <p:nvPr>
            <p:ph type="sldNum" sz="quarter" idx="4"/>
          </p:nvPr>
        </p:nvSpPr>
        <p:spPr/>
        <p:txBody>
          <a:bodyPr/>
          <a:lstStyle/>
          <a:p>
            <a:fld id="{4FAB73BC-B049-4115-A692-8D63A059BFB8}" type="slidenum">
              <a:rPr lang="en-US" smtClean="0"/>
              <a:pPr/>
              <a:t>10</a:t>
            </a:fld>
            <a:endParaRPr lang="en-US" dirty="0"/>
          </a:p>
        </p:txBody>
      </p:sp>
      <p:pic>
        <p:nvPicPr>
          <p:cNvPr id="10" name="Imagem 9" descr="Uma imagem com texto, livro&#10;&#10;Descrição gerada automaticamente">
            <a:extLst>
              <a:ext uri="{FF2B5EF4-FFF2-40B4-BE49-F238E27FC236}">
                <a16:creationId xmlns:a16="http://schemas.microsoft.com/office/drawing/2014/main" id="{C01CCB4D-A840-4A93-88D9-801189888F4F}"/>
              </a:ext>
            </a:extLst>
          </p:cNvPr>
          <p:cNvPicPr>
            <a:picLocks noChangeAspect="1"/>
          </p:cNvPicPr>
          <p:nvPr/>
        </p:nvPicPr>
        <p:blipFill>
          <a:blip r:embed="rId3"/>
          <a:stretch>
            <a:fillRect/>
          </a:stretch>
        </p:blipFill>
        <p:spPr>
          <a:xfrm>
            <a:off x="408728" y="247338"/>
            <a:ext cx="792753" cy="589888"/>
          </a:xfrm>
          <a:prstGeom prst="rect">
            <a:avLst/>
          </a:prstGeom>
        </p:spPr>
      </p:pic>
      <p:pic>
        <p:nvPicPr>
          <p:cNvPr id="8" name="Marcador de Posição de Conteúdo 7" descr="Uma imagem com captura de ecrã&#10;&#10;Descrição gerada automaticamente">
            <a:extLst>
              <a:ext uri="{FF2B5EF4-FFF2-40B4-BE49-F238E27FC236}">
                <a16:creationId xmlns:a16="http://schemas.microsoft.com/office/drawing/2014/main" id="{77BD93D3-D35B-41D6-BBEE-DB357AF369B0}"/>
              </a:ext>
            </a:extLst>
          </p:cNvPr>
          <p:cNvPicPr>
            <a:picLocks noGrp="1" noChangeAspect="1"/>
          </p:cNvPicPr>
          <p:nvPr>
            <p:ph idx="1"/>
          </p:nvPr>
        </p:nvPicPr>
        <p:blipFill>
          <a:blip r:embed="rId4"/>
          <a:stretch>
            <a:fillRect/>
          </a:stretch>
        </p:blipFill>
        <p:spPr>
          <a:xfrm>
            <a:off x="532077" y="1238415"/>
            <a:ext cx="6605324" cy="4718088"/>
          </a:xfrm>
        </p:spPr>
      </p:pic>
      <p:sp>
        <p:nvSpPr>
          <p:cNvPr id="15" name="CaixaDeTexto 14">
            <a:extLst>
              <a:ext uri="{FF2B5EF4-FFF2-40B4-BE49-F238E27FC236}">
                <a16:creationId xmlns:a16="http://schemas.microsoft.com/office/drawing/2014/main" id="{A8D25565-2DB0-437D-A4B3-CC64649ECD41}"/>
              </a:ext>
            </a:extLst>
          </p:cNvPr>
          <p:cNvSpPr txBox="1"/>
          <p:nvPr/>
        </p:nvSpPr>
        <p:spPr>
          <a:xfrm>
            <a:off x="2286462" y="6049915"/>
            <a:ext cx="3096553" cy="307777"/>
          </a:xfrm>
          <a:prstGeom prst="rect">
            <a:avLst/>
          </a:prstGeom>
          <a:noFill/>
        </p:spPr>
        <p:txBody>
          <a:bodyPr wrap="none" rtlCol="0">
            <a:spAutoFit/>
          </a:bodyPr>
          <a:lstStyle/>
          <a:p>
            <a:r>
              <a:rPr lang="pt-PT" sz="1400" dirty="0"/>
              <a:t>Domínios da gestão de recursos na </a:t>
            </a:r>
            <a:r>
              <a:rPr lang="pt-PT" sz="1400" dirty="0" err="1"/>
              <a:t>edge</a:t>
            </a:r>
            <a:endParaRPr lang="pt-PT" sz="1400" dirty="0"/>
          </a:p>
        </p:txBody>
      </p:sp>
    </p:spTree>
    <p:extLst>
      <p:ext uri="{BB962C8B-B14F-4D97-AF65-F5344CB8AC3E}">
        <p14:creationId xmlns:p14="http://schemas.microsoft.com/office/powerpoint/2010/main" val="17608449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E7DDE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2D51D72-6206-4A2B-BF6C-FB12A033A3B8}"/>
              </a:ext>
            </a:extLst>
          </p:cNvPr>
          <p:cNvSpPr>
            <a:spLocks noGrp="1"/>
          </p:cNvSpPr>
          <p:nvPr>
            <p:ph type="title"/>
          </p:nvPr>
        </p:nvSpPr>
        <p:spPr/>
        <p:txBody>
          <a:bodyPr anchor="ctr"/>
          <a:lstStyle/>
          <a:p>
            <a:r>
              <a:rPr lang="pt-PT" i="1" dirty="0"/>
              <a:t>Arquitetura de </a:t>
            </a:r>
            <a:r>
              <a:rPr lang="pt-PT" i="1" dirty="0" err="1"/>
              <a:t>Micro-serviços</a:t>
            </a:r>
            <a:endParaRPr lang="pt-PT" i="1" dirty="0"/>
          </a:p>
        </p:txBody>
      </p:sp>
      <p:sp>
        <p:nvSpPr>
          <p:cNvPr id="4" name="Marcador de Posição do Texto 3">
            <a:extLst>
              <a:ext uri="{FF2B5EF4-FFF2-40B4-BE49-F238E27FC236}">
                <a16:creationId xmlns:a16="http://schemas.microsoft.com/office/drawing/2014/main" id="{39E68931-06ED-40E9-A087-184D8A1D5DFD}"/>
              </a:ext>
            </a:extLst>
          </p:cNvPr>
          <p:cNvSpPr>
            <a:spLocks noGrp="1"/>
          </p:cNvSpPr>
          <p:nvPr>
            <p:ph type="body" sz="half" idx="2"/>
          </p:nvPr>
        </p:nvSpPr>
        <p:spPr>
          <a:xfrm>
            <a:off x="655982" y="2511813"/>
            <a:ext cx="3398520" cy="3589442"/>
          </a:xfrm>
        </p:spPr>
        <p:txBody>
          <a:bodyPr>
            <a:normAutofit fontScale="85000" lnSpcReduction="10000"/>
          </a:bodyPr>
          <a:lstStyle/>
          <a:p>
            <a:pPr marL="285750" indent="-285750">
              <a:buFont typeface="Arial" panose="020B0604020202020204" pitchFamily="34" charset="0"/>
              <a:buChar char="•"/>
            </a:pPr>
            <a:r>
              <a:rPr lang="pt-PT" sz="2000" dirty="0"/>
              <a:t>As aplicações são compostas por múltiplos </a:t>
            </a:r>
            <a:r>
              <a:rPr lang="pt-PT" sz="2000" dirty="0" err="1"/>
              <a:t>micro-serviços</a:t>
            </a:r>
            <a:r>
              <a:rPr lang="pt-PT" sz="2000" dirty="0"/>
              <a:t>.</a:t>
            </a:r>
          </a:p>
          <a:p>
            <a:pPr marL="285750" indent="-285750">
              <a:buFont typeface="Arial" panose="020B0604020202020204" pitchFamily="34" charset="0"/>
              <a:buChar char="•"/>
            </a:pPr>
            <a:r>
              <a:rPr lang="pt-PT" sz="2000" dirty="0"/>
              <a:t>Cada micro-serviço é de pequena dimensão, implementa uma única funcionalidade, tem a sua própria base de dados, desacoplado de outros micro-serviços (</a:t>
            </a:r>
            <a:r>
              <a:rPr lang="pt-PT" sz="2000" dirty="0" err="1"/>
              <a:t>loosely-coupled</a:t>
            </a:r>
            <a:r>
              <a:rPr lang="pt-PT" sz="2000" dirty="0"/>
              <a:t>).</a:t>
            </a:r>
          </a:p>
        </p:txBody>
      </p:sp>
      <p:sp>
        <p:nvSpPr>
          <p:cNvPr id="5" name="Marcador de Posição do Número do Diapositivo 4">
            <a:extLst>
              <a:ext uri="{FF2B5EF4-FFF2-40B4-BE49-F238E27FC236}">
                <a16:creationId xmlns:a16="http://schemas.microsoft.com/office/drawing/2014/main" id="{A7264B02-B4F8-4E5E-8C8F-2EC944CCD30A}"/>
              </a:ext>
            </a:extLst>
          </p:cNvPr>
          <p:cNvSpPr>
            <a:spLocks noGrp="1"/>
          </p:cNvSpPr>
          <p:nvPr>
            <p:ph type="sldNum" sz="quarter" idx="4"/>
          </p:nvPr>
        </p:nvSpPr>
        <p:spPr/>
        <p:txBody>
          <a:bodyPr/>
          <a:lstStyle/>
          <a:p>
            <a:fld id="{4FAB73BC-B049-4115-A692-8D63A059BFB8}" type="slidenum">
              <a:rPr lang="en-US" smtClean="0"/>
              <a:pPr/>
              <a:t>11</a:t>
            </a:fld>
            <a:endParaRPr lang="en-US" dirty="0"/>
          </a:p>
        </p:txBody>
      </p:sp>
      <p:pic>
        <p:nvPicPr>
          <p:cNvPr id="7" name="Imagem 6" descr="Uma imagem com texto&#10;&#10;Descrição gerada automaticamente">
            <a:extLst>
              <a:ext uri="{FF2B5EF4-FFF2-40B4-BE49-F238E27FC236}">
                <a16:creationId xmlns:a16="http://schemas.microsoft.com/office/drawing/2014/main" id="{6869C016-FFA9-4156-87D4-B83A9C8C63D5}"/>
              </a:ext>
            </a:extLst>
          </p:cNvPr>
          <p:cNvPicPr>
            <a:picLocks noChangeAspect="1"/>
          </p:cNvPicPr>
          <p:nvPr/>
        </p:nvPicPr>
        <p:blipFill>
          <a:blip r:embed="rId3"/>
          <a:stretch>
            <a:fillRect/>
          </a:stretch>
        </p:blipFill>
        <p:spPr>
          <a:xfrm>
            <a:off x="11103428" y="265320"/>
            <a:ext cx="863853" cy="642794"/>
          </a:xfrm>
          <a:prstGeom prst="rect">
            <a:avLst/>
          </a:prstGeom>
        </p:spPr>
      </p:pic>
      <p:pic>
        <p:nvPicPr>
          <p:cNvPr id="8" name="Marcador de Posição de Conteúdo 7">
            <a:extLst>
              <a:ext uri="{FF2B5EF4-FFF2-40B4-BE49-F238E27FC236}">
                <a16:creationId xmlns:a16="http://schemas.microsoft.com/office/drawing/2014/main" id="{CB178AFB-D826-496B-8A3F-4CA220F1B950}"/>
              </a:ext>
            </a:extLst>
          </p:cNvPr>
          <p:cNvPicPr>
            <a:picLocks noGrp="1" noChangeAspect="1"/>
          </p:cNvPicPr>
          <p:nvPr>
            <p:ph idx="1"/>
          </p:nvPr>
        </p:nvPicPr>
        <p:blipFill rotWithShape="1">
          <a:blip r:embed="rId4"/>
          <a:srcRect l="41396"/>
          <a:stretch/>
        </p:blipFill>
        <p:spPr>
          <a:xfrm>
            <a:off x="5764639" y="1143000"/>
            <a:ext cx="5021997" cy="4572000"/>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4622337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3" name="Marcador de Posição do Número do Diapositivo 2">
            <a:extLst>
              <a:ext uri="{FF2B5EF4-FFF2-40B4-BE49-F238E27FC236}">
                <a16:creationId xmlns:a16="http://schemas.microsoft.com/office/drawing/2014/main" id="{9BB1D1F3-6C2B-4172-9608-D08B2B9A3D7E}"/>
              </a:ext>
            </a:extLst>
          </p:cNvPr>
          <p:cNvSpPr>
            <a:spLocks noGrp="1"/>
          </p:cNvSpPr>
          <p:nvPr>
            <p:ph type="sldNum" sz="quarter" idx="4"/>
          </p:nvPr>
        </p:nvSpPr>
        <p:spPr/>
        <p:txBody>
          <a:bodyPr/>
          <a:lstStyle/>
          <a:p>
            <a:fld id="{4FAB73BC-B049-4115-A692-8D63A059BFB8}" type="slidenum">
              <a:rPr lang="en-US" smtClean="0"/>
              <a:pPr/>
              <a:t>12</a:t>
            </a:fld>
            <a:endParaRPr lang="en-US" dirty="0"/>
          </a:p>
        </p:txBody>
      </p:sp>
      <p:sp>
        <p:nvSpPr>
          <p:cNvPr id="6" name="Marcador de Posição do Texto 5">
            <a:extLst>
              <a:ext uri="{FF2B5EF4-FFF2-40B4-BE49-F238E27FC236}">
                <a16:creationId xmlns:a16="http://schemas.microsoft.com/office/drawing/2014/main" id="{FDD21EBD-EAB2-4D23-832F-A336F3BC2771}"/>
              </a:ext>
            </a:extLst>
          </p:cNvPr>
          <p:cNvSpPr>
            <a:spLocks noGrp="1"/>
          </p:cNvSpPr>
          <p:nvPr>
            <p:ph type="body" sz="half" idx="2"/>
          </p:nvPr>
        </p:nvSpPr>
        <p:spPr>
          <a:xfrm>
            <a:off x="7609452" y="2535093"/>
            <a:ext cx="4176034" cy="3126987"/>
          </a:xfrm>
        </p:spPr>
        <p:txBody>
          <a:bodyPr>
            <a:normAutofit fontScale="85000" lnSpcReduction="10000"/>
          </a:bodyPr>
          <a:lstStyle/>
          <a:p>
            <a:r>
              <a:rPr lang="pt-PT" sz="2200" dirty="0">
                <a:solidFill>
                  <a:srgbClr val="FDFDFD"/>
                </a:solidFill>
              </a:rPr>
              <a:t>A arquitetura de </a:t>
            </a:r>
            <a:r>
              <a:rPr lang="pt-PT" sz="2200" dirty="0" err="1">
                <a:solidFill>
                  <a:srgbClr val="FDFDFD"/>
                </a:solidFill>
              </a:rPr>
              <a:t>micro-serviços</a:t>
            </a:r>
            <a:r>
              <a:rPr lang="pt-PT" sz="2200" dirty="0">
                <a:solidFill>
                  <a:srgbClr val="FDFDFD"/>
                </a:solidFill>
              </a:rPr>
              <a:t> é ideal para ser usada na Computação na </a:t>
            </a:r>
            <a:r>
              <a:rPr lang="pt-PT" sz="2200" dirty="0" err="1">
                <a:solidFill>
                  <a:srgbClr val="FDFDFD"/>
                </a:solidFill>
              </a:rPr>
              <a:t>Edge</a:t>
            </a:r>
            <a:r>
              <a:rPr lang="pt-PT" sz="2200" dirty="0">
                <a:solidFill>
                  <a:srgbClr val="FDFDFD"/>
                </a:solidFill>
              </a:rPr>
              <a:t>:</a:t>
            </a:r>
          </a:p>
          <a:p>
            <a:pPr marL="342900" indent="-342900">
              <a:buFont typeface="Arial" panose="020B0604020202020204" pitchFamily="34" charset="0"/>
              <a:buChar char="•"/>
            </a:pPr>
            <a:r>
              <a:rPr lang="pt-PT" sz="2200" dirty="0">
                <a:solidFill>
                  <a:srgbClr val="FDFDFD"/>
                </a:solidFill>
              </a:rPr>
              <a:t>Os </a:t>
            </a:r>
            <a:r>
              <a:rPr lang="pt-PT" sz="2200" dirty="0" err="1">
                <a:solidFill>
                  <a:srgbClr val="FDFDFD"/>
                </a:solidFill>
              </a:rPr>
              <a:t>micro-serviços</a:t>
            </a:r>
            <a:r>
              <a:rPr lang="pt-PT" sz="2200" dirty="0">
                <a:solidFill>
                  <a:srgbClr val="FDFDFD"/>
                </a:solidFill>
              </a:rPr>
              <a:t> são de dimensão reduzida.</a:t>
            </a:r>
          </a:p>
          <a:p>
            <a:pPr marL="342900" indent="-342900">
              <a:buFont typeface="Arial" panose="020B0604020202020204" pitchFamily="34" charset="0"/>
              <a:buChar char="•"/>
            </a:pPr>
            <a:r>
              <a:rPr lang="pt-PT" sz="2200" dirty="0">
                <a:solidFill>
                  <a:srgbClr val="FDFDFD"/>
                </a:solidFill>
              </a:rPr>
              <a:t>A replicação de </a:t>
            </a:r>
            <a:r>
              <a:rPr lang="pt-PT" sz="2200" dirty="0" err="1">
                <a:solidFill>
                  <a:srgbClr val="FDFDFD"/>
                </a:solidFill>
              </a:rPr>
              <a:t>micro-serviços</a:t>
            </a:r>
            <a:r>
              <a:rPr lang="pt-PT" sz="2200" dirty="0">
                <a:solidFill>
                  <a:srgbClr val="FDFDFD"/>
                </a:solidFill>
              </a:rPr>
              <a:t> é relativamente rápida.</a:t>
            </a:r>
          </a:p>
          <a:p>
            <a:pPr marL="342900" indent="-342900">
              <a:buFont typeface="Arial" panose="020B0604020202020204" pitchFamily="34" charset="0"/>
              <a:buChar char="•"/>
            </a:pPr>
            <a:endParaRPr lang="pt-PT" dirty="0"/>
          </a:p>
        </p:txBody>
      </p:sp>
      <p:pic>
        <p:nvPicPr>
          <p:cNvPr id="15" name="Marcador de Posição da Imagem 14" descr="Uma imagem com objeto, rainha&#10;&#10;Descrição gerada automaticamente">
            <a:extLst>
              <a:ext uri="{FF2B5EF4-FFF2-40B4-BE49-F238E27FC236}">
                <a16:creationId xmlns:a16="http://schemas.microsoft.com/office/drawing/2014/main" id="{0D1DF5E6-A282-41A6-9542-20270953CD37}"/>
              </a:ext>
            </a:extLst>
          </p:cNvPr>
          <p:cNvPicPr>
            <a:picLocks noGrp="1"/>
          </p:cNvPicPr>
          <p:nvPr>
            <p:ph type="pic" sz="quarter" idx="10"/>
          </p:nvPr>
        </p:nvPicPr>
        <p:blipFill>
          <a:blip r:embed="rId4"/>
          <a:srcRect l="26" r="26"/>
          <a:stretch>
            <a:fillRect/>
          </a:stretch>
        </p:blipFill>
        <p:spPr>
          <a:xfrm>
            <a:off x="798286" y="2002971"/>
            <a:ext cx="2809382" cy="3762268"/>
          </a:xfrm>
        </p:spPr>
      </p:pic>
      <p:pic>
        <p:nvPicPr>
          <p:cNvPr id="19" name="Marcador de Posição da Imagem 18" descr="Uma imagem com objeto&#10;&#10;Descrição gerada automaticamente">
            <a:extLst>
              <a:ext uri="{FF2B5EF4-FFF2-40B4-BE49-F238E27FC236}">
                <a16:creationId xmlns:a16="http://schemas.microsoft.com/office/drawing/2014/main" id="{CAE6751C-F2D3-43CF-AE19-29035DD291A2}"/>
              </a:ext>
            </a:extLst>
          </p:cNvPr>
          <p:cNvPicPr>
            <a:picLocks noGrp="1"/>
          </p:cNvPicPr>
          <p:nvPr>
            <p:ph type="pic" sz="quarter" idx="11"/>
          </p:nvPr>
        </p:nvPicPr>
        <p:blipFill>
          <a:blip r:embed="rId5"/>
          <a:srcRect l="60" r="60"/>
          <a:stretch>
            <a:fillRect/>
          </a:stretch>
        </p:blipFill>
        <p:spPr>
          <a:xfrm>
            <a:off x="4272987" y="2002970"/>
            <a:ext cx="2809382" cy="3762267"/>
          </a:xfrm>
        </p:spPr>
      </p:pic>
      <p:sp>
        <p:nvSpPr>
          <p:cNvPr id="21" name="CaixaDeTexto 20">
            <a:extLst>
              <a:ext uri="{FF2B5EF4-FFF2-40B4-BE49-F238E27FC236}">
                <a16:creationId xmlns:a16="http://schemas.microsoft.com/office/drawing/2014/main" id="{BBF0BD68-19BD-4DDA-A230-BC191B0A6CDF}"/>
              </a:ext>
            </a:extLst>
          </p:cNvPr>
          <p:cNvSpPr txBox="1"/>
          <p:nvPr/>
        </p:nvSpPr>
        <p:spPr>
          <a:xfrm>
            <a:off x="1030661" y="2105561"/>
            <a:ext cx="1759836" cy="1323439"/>
          </a:xfrm>
          <a:prstGeom prst="rect">
            <a:avLst/>
          </a:prstGeom>
          <a:noFill/>
        </p:spPr>
        <p:txBody>
          <a:bodyPr wrap="square" rtlCol="0">
            <a:spAutoFit/>
          </a:bodyPr>
          <a:lstStyle/>
          <a:p>
            <a:r>
              <a:rPr lang="pt-PT" sz="1600" dirty="0">
                <a:solidFill>
                  <a:srgbClr val="14243C"/>
                </a:solidFill>
              </a:rPr>
              <a:t>Numa aplicação monolítica, as funcionalidades estão num único processo</a:t>
            </a:r>
          </a:p>
        </p:txBody>
      </p:sp>
      <p:sp>
        <p:nvSpPr>
          <p:cNvPr id="23" name="CaixaDeTexto 22">
            <a:extLst>
              <a:ext uri="{FF2B5EF4-FFF2-40B4-BE49-F238E27FC236}">
                <a16:creationId xmlns:a16="http://schemas.microsoft.com/office/drawing/2014/main" id="{7187942A-3358-4707-BFDD-8A861F7D0594}"/>
              </a:ext>
            </a:extLst>
          </p:cNvPr>
          <p:cNvSpPr txBox="1"/>
          <p:nvPr/>
        </p:nvSpPr>
        <p:spPr>
          <a:xfrm>
            <a:off x="4333333" y="2105561"/>
            <a:ext cx="2020169" cy="1323439"/>
          </a:xfrm>
          <a:prstGeom prst="rect">
            <a:avLst/>
          </a:prstGeom>
          <a:noFill/>
        </p:spPr>
        <p:txBody>
          <a:bodyPr wrap="square" rtlCol="0">
            <a:spAutoFit/>
          </a:bodyPr>
          <a:lstStyle/>
          <a:p>
            <a:r>
              <a:rPr lang="pt-PT" sz="1600" dirty="0">
                <a:solidFill>
                  <a:srgbClr val="14243C"/>
                </a:solidFill>
              </a:rPr>
              <a:t>Em aplicações com arquitetura de </a:t>
            </a:r>
            <a:r>
              <a:rPr lang="pt-PT" sz="1600" dirty="0" err="1">
                <a:solidFill>
                  <a:srgbClr val="14243C"/>
                </a:solidFill>
              </a:rPr>
              <a:t>micro-serviços</a:t>
            </a:r>
            <a:r>
              <a:rPr lang="pt-PT" sz="1600" dirty="0">
                <a:solidFill>
                  <a:srgbClr val="14243C"/>
                </a:solidFill>
              </a:rPr>
              <a:t>, as funcionalidades podem ser separadas</a:t>
            </a:r>
          </a:p>
        </p:txBody>
      </p:sp>
      <p:sp>
        <p:nvSpPr>
          <p:cNvPr id="10" name="Título 1">
            <a:extLst>
              <a:ext uri="{FF2B5EF4-FFF2-40B4-BE49-F238E27FC236}">
                <a16:creationId xmlns:a16="http://schemas.microsoft.com/office/drawing/2014/main" id="{578D4A81-473B-4B81-BBE6-BBA487A181D6}"/>
              </a:ext>
            </a:extLst>
          </p:cNvPr>
          <p:cNvSpPr txBox="1">
            <a:spLocks/>
          </p:cNvSpPr>
          <p:nvPr/>
        </p:nvSpPr>
        <p:spPr>
          <a:xfrm>
            <a:off x="7609452" y="1195920"/>
            <a:ext cx="3316802" cy="1118567"/>
          </a:xfrm>
          <a:prstGeom prst="rect">
            <a:avLst/>
          </a:prstGeom>
        </p:spPr>
        <p:txBody>
          <a:bodyPr/>
          <a:lstStyle>
            <a:lvl1pPr algn="l" defTabSz="914400" rtl="0" eaLnBrk="1" latinLnBrk="0" hangingPunct="1">
              <a:lnSpc>
                <a:spcPct val="85000"/>
              </a:lnSpc>
              <a:spcBef>
                <a:spcPct val="0"/>
              </a:spcBef>
              <a:buNone/>
              <a:defRPr sz="5400" b="0" kern="1200" spc="-120" baseline="0">
                <a:solidFill>
                  <a:schemeClr val="accent4"/>
                </a:solidFill>
                <a:latin typeface="+mj-lt"/>
                <a:ea typeface="+mj-ea"/>
                <a:cs typeface="+mj-cs"/>
              </a:defRPr>
            </a:lvl1pPr>
          </a:lstStyle>
          <a:p>
            <a:r>
              <a:rPr lang="pt-PT" sz="4000" i="1" dirty="0">
                <a:solidFill>
                  <a:srgbClr val="14243C"/>
                </a:solidFill>
              </a:rPr>
              <a:t>Arquitetura de </a:t>
            </a:r>
            <a:r>
              <a:rPr lang="pt-PT" sz="4000" i="1" dirty="0" err="1">
                <a:solidFill>
                  <a:srgbClr val="14243C"/>
                </a:solidFill>
              </a:rPr>
              <a:t>Micro-serviços</a:t>
            </a:r>
            <a:endParaRPr lang="pt-PT" sz="4000" i="1" dirty="0">
              <a:solidFill>
                <a:srgbClr val="14243C"/>
              </a:solidFill>
            </a:endParaRPr>
          </a:p>
        </p:txBody>
      </p:sp>
      <p:pic>
        <p:nvPicPr>
          <p:cNvPr id="14" name="Imagem 13" descr="Uma imagem com texto, livro&#10;&#10;Descrição gerada automaticamente">
            <a:extLst>
              <a:ext uri="{FF2B5EF4-FFF2-40B4-BE49-F238E27FC236}">
                <a16:creationId xmlns:a16="http://schemas.microsoft.com/office/drawing/2014/main" id="{0BF74A38-31DA-4F24-AA35-6043D2BF0B5E}"/>
              </a:ext>
            </a:extLst>
          </p:cNvPr>
          <p:cNvPicPr>
            <a:picLocks noChangeAspect="1"/>
          </p:cNvPicPr>
          <p:nvPr/>
        </p:nvPicPr>
        <p:blipFill>
          <a:blip r:embed="rId6"/>
          <a:stretch>
            <a:fillRect/>
          </a:stretch>
        </p:blipFill>
        <p:spPr>
          <a:xfrm>
            <a:off x="11112756" y="268627"/>
            <a:ext cx="892629" cy="664206"/>
          </a:xfrm>
          <a:prstGeom prst="rect">
            <a:avLst/>
          </a:prstGeom>
        </p:spPr>
      </p:pic>
    </p:spTree>
    <p:extLst>
      <p:ext uri="{BB962C8B-B14F-4D97-AF65-F5344CB8AC3E}">
        <p14:creationId xmlns:p14="http://schemas.microsoft.com/office/powerpoint/2010/main" val="3906760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FE177F0-E5FF-4BBA-A023-F498D021E446}"/>
              </a:ext>
            </a:extLst>
          </p:cNvPr>
          <p:cNvSpPr>
            <a:spLocks noGrp="1"/>
          </p:cNvSpPr>
          <p:nvPr>
            <p:ph type="ctrTitle"/>
          </p:nvPr>
        </p:nvSpPr>
        <p:spPr>
          <a:xfrm>
            <a:off x="418319" y="1051142"/>
            <a:ext cx="11140751" cy="830264"/>
          </a:xfrm>
        </p:spPr>
        <p:txBody>
          <a:bodyPr/>
          <a:lstStyle/>
          <a:p>
            <a:r>
              <a:rPr lang="pt-PT" i="1" dirty="0"/>
              <a:t>Problema Geral</a:t>
            </a:r>
          </a:p>
        </p:txBody>
      </p:sp>
      <p:sp>
        <p:nvSpPr>
          <p:cNvPr id="3" name="Subtítulo 2">
            <a:extLst>
              <a:ext uri="{FF2B5EF4-FFF2-40B4-BE49-F238E27FC236}">
                <a16:creationId xmlns:a16="http://schemas.microsoft.com/office/drawing/2014/main" id="{8BAC2A9D-139A-41A7-91D2-82DDD1DE560C}"/>
              </a:ext>
            </a:extLst>
          </p:cNvPr>
          <p:cNvSpPr>
            <a:spLocks noGrp="1"/>
          </p:cNvSpPr>
          <p:nvPr>
            <p:ph type="subTitle" idx="1"/>
          </p:nvPr>
        </p:nvSpPr>
        <p:spPr>
          <a:xfrm>
            <a:off x="1449380" y="2695453"/>
            <a:ext cx="9293240" cy="2815200"/>
          </a:xfrm>
        </p:spPr>
        <p:txBody>
          <a:bodyPr anchor="ctr">
            <a:normAutofit/>
          </a:bodyPr>
          <a:lstStyle/>
          <a:p>
            <a:r>
              <a:rPr lang="pt-PT" dirty="0">
                <a:solidFill>
                  <a:srgbClr val="FDFDFD"/>
                </a:solidFill>
              </a:rPr>
              <a:t>A gestão de um número grande de micro-serviços heterogéneos, que comunicam entre si, alojados em estruturas heterógenas </a:t>
            </a:r>
            <a:r>
              <a:rPr lang="pt-PT" dirty="0" err="1">
                <a:solidFill>
                  <a:srgbClr val="FDFDFD"/>
                </a:solidFill>
              </a:rPr>
              <a:t>cloud</a:t>
            </a:r>
            <a:r>
              <a:rPr lang="pt-PT" dirty="0">
                <a:solidFill>
                  <a:srgbClr val="FDFDFD"/>
                </a:solidFill>
              </a:rPr>
              <a:t>/</a:t>
            </a:r>
            <a:r>
              <a:rPr lang="pt-PT" dirty="0" err="1">
                <a:solidFill>
                  <a:srgbClr val="FDFDFD"/>
                </a:solidFill>
              </a:rPr>
              <a:t>edge</a:t>
            </a:r>
            <a:r>
              <a:rPr lang="pt-PT" dirty="0">
                <a:solidFill>
                  <a:srgbClr val="FDFDFD"/>
                </a:solidFill>
              </a:rPr>
              <a:t>, constitui um sistema dinâmico/complexo, requerendo mecanismos de gestão automática.</a:t>
            </a:r>
          </a:p>
          <a:p>
            <a:endParaRPr lang="pt-PT" dirty="0"/>
          </a:p>
        </p:txBody>
      </p:sp>
      <p:sp>
        <p:nvSpPr>
          <p:cNvPr id="4" name="Marcador de Posição do Número do Diapositivo 3">
            <a:extLst>
              <a:ext uri="{FF2B5EF4-FFF2-40B4-BE49-F238E27FC236}">
                <a16:creationId xmlns:a16="http://schemas.microsoft.com/office/drawing/2014/main" id="{4D5EA175-DF74-4175-91D0-F6E418B69112}"/>
              </a:ext>
            </a:extLst>
          </p:cNvPr>
          <p:cNvSpPr>
            <a:spLocks noGrp="1"/>
          </p:cNvSpPr>
          <p:nvPr>
            <p:ph type="sldNum" sz="quarter" idx="4"/>
          </p:nvPr>
        </p:nvSpPr>
        <p:spPr/>
        <p:txBody>
          <a:bodyPr/>
          <a:lstStyle/>
          <a:p>
            <a:fld id="{4FAB73BC-B049-4115-A692-8D63A059BFB8}" type="slidenum">
              <a:rPr lang="en-US" smtClean="0"/>
              <a:pPr/>
              <a:t>13</a:t>
            </a:fld>
            <a:endParaRPr lang="en-US" dirty="0"/>
          </a:p>
        </p:txBody>
      </p:sp>
      <p:pic>
        <p:nvPicPr>
          <p:cNvPr id="7" name="Imagem 6" descr="Uma imagem com texto, livro&#10;&#10;Descrição gerada automaticamente">
            <a:extLst>
              <a:ext uri="{FF2B5EF4-FFF2-40B4-BE49-F238E27FC236}">
                <a16:creationId xmlns:a16="http://schemas.microsoft.com/office/drawing/2014/main" id="{95975441-0086-4179-AB3D-FEE89F0C2891}"/>
              </a:ext>
            </a:extLst>
          </p:cNvPr>
          <p:cNvPicPr>
            <a:picLocks noChangeAspect="1"/>
          </p:cNvPicPr>
          <p:nvPr/>
        </p:nvPicPr>
        <p:blipFill>
          <a:blip r:embed="rId3"/>
          <a:stretch>
            <a:fillRect/>
          </a:stretch>
        </p:blipFill>
        <p:spPr>
          <a:xfrm>
            <a:off x="11112756" y="268627"/>
            <a:ext cx="792753" cy="589888"/>
          </a:xfrm>
          <a:prstGeom prst="rect">
            <a:avLst/>
          </a:prstGeom>
        </p:spPr>
      </p:pic>
    </p:spTree>
    <p:extLst>
      <p:ext uri="{BB962C8B-B14F-4D97-AF65-F5344CB8AC3E}">
        <p14:creationId xmlns:p14="http://schemas.microsoft.com/office/powerpoint/2010/main" val="14438278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FE177F0-E5FF-4BBA-A023-F498D021E446}"/>
              </a:ext>
            </a:extLst>
          </p:cNvPr>
          <p:cNvSpPr>
            <a:spLocks noGrp="1"/>
          </p:cNvSpPr>
          <p:nvPr>
            <p:ph type="ctrTitle"/>
          </p:nvPr>
        </p:nvSpPr>
        <p:spPr>
          <a:xfrm>
            <a:off x="418319" y="1051142"/>
            <a:ext cx="11140751" cy="830264"/>
          </a:xfrm>
        </p:spPr>
        <p:txBody>
          <a:bodyPr/>
          <a:lstStyle/>
          <a:p>
            <a:r>
              <a:rPr lang="pt-PT" i="1" dirty="0"/>
              <a:t>Problema</a:t>
            </a:r>
          </a:p>
        </p:txBody>
      </p:sp>
      <p:sp>
        <p:nvSpPr>
          <p:cNvPr id="3" name="Subtítulo 2">
            <a:extLst>
              <a:ext uri="{FF2B5EF4-FFF2-40B4-BE49-F238E27FC236}">
                <a16:creationId xmlns:a16="http://schemas.microsoft.com/office/drawing/2014/main" id="{8BAC2A9D-139A-41A7-91D2-82DDD1DE560C}"/>
              </a:ext>
            </a:extLst>
          </p:cNvPr>
          <p:cNvSpPr>
            <a:spLocks noGrp="1"/>
          </p:cNvSpPr>
          <p:nvPr>
            <p:ph type="subTitle" idx="1"/>
          </p:nvPr>
        </p:nvSpPr>
        <p:spPr>
          <a:xfrm>
            <a:off x="1490349" y="2406765"/>
            <a:ext cx="9293240" cy="3533335"/>
          </a:xfrm>
        </p:spPr>
        <p:txBody>
          <a:bodyPr anchor="ctr">
            <a:normAutofit lnSpcReduction="10000"/>
          </a:bodyPr>
          <a:lstStyle/>
          <a:p>
            <a:pPr algn="l"/>
            <a:r>
              <a:rPr lang="pt-PT" dirty="0">
                <a:solidFill>
                  <a:srgbClr val="FDFDFD"/>
                </a:solidFill>
              </a:rPr>
              <a:t>Suporte automático à reconfiguração dinâmica de aplicações com migração/replicação de micro-serviços </a:t>
            </a:r>
          </a:p>
          <a:p>
            <a:pPr marL="914400" lvl="1" indent="-457200" algn="l">
              <a:buFont typeface="Arial" panose="020B0604020202020204" pitchFamily="34" charset="0"/>
              <a:buChar char="•"/>
            </a:pPr>
            <a:r>
              <a:rPr lang="pt-PT" dirty="0">
                <a:solidFill>
                  <a:srgbClr val="FDFDFD"/>
                </a:solidFill>
              </a:rPr>
              <a:t> individuais ou relacionados</a:t>
            </a:r>
          </a:p>
          <a:p>
            <a:pPr marL="914400" lvl="1" indent="-457200" algn="l">
              <a:buFont typeface="Arial" panose="020B0604020202020204" pitchFamily="34" charset="0"/>
              <a:buChar char="•"/>
            </a:pPr>
            <a:r>
              <a:rPr lang="pt-PT" dirty="0">
                <a:solidFill>
                  <a:srgbClr val="FDFDFD"/>
                </a:solidFill>
              </a:rPr>
              <a:t> de acordo com o local e volume dos acessos e</a:t>
            </a:r>
          </a:p>
          <a:p>
            <a:pPr marL="914400" lvl="1" indent="-457200" algn="l">
              <a:buFont typeface="Arial" panose="020B0604020202020204" pitchFamily="34" charset="0"/>
              <a:buChar char="•"/>
            </a:pPr>
            <a:r>
              <a:rPr lang="pt-PT" dirty="0">
                <a:solidFill>
                  <a:srgbClr val="FDFDFD"/>
                </a:solidFill>
              </a:rPr>
              <a:t> carga dos nós da infraestrutura</a:t>
            </a:r>
          </a:p>
          <a:p>
            <a:pPr algn="l"/>
            <a:r>
              <a:rPr lang="pt-PT" dirty="0">
                <a:solidFill>
                  <a:srgbClr val="FDFDFD"/>
                </a:solidFill>
              </a:rPr>
              <a:t>tendo em consideração </a:t>
            </a:r>
          </a:p>
          <a:p>
            <a:pPr marL="914400" lvl="1" indent="-457200" algn="l">
              <a:buFont typeface="Arial" panose="020B0604020202020204" pitchFamily="34" charset="0"/>
              <a:buChar char="•"/>
            </a:pPr>
            <a:r>
              <a:rPr lang="pt-PT" dirty="0">
                <a:solidFill>
                  <a:srgbClr val="FDFDFD"/>
                </a:solidFill>
              </a:rPr>
              <a:t>a diminuição da latência/satisfação da </a:t>
            </a:r>
            <a:r>
              <a:rPr lang="pt-PT" dirty="0" err="1">
                <a:solidFill>
                  <a:srgbClr val="FDFDFD"/>
                </a:solidFill>
              </a:rPr>
              <a:t>QoS</a:t>
            </a:r>
            <a:r>
              <a:rPr lang="pt-PT" dirty="0">
                <a:solidFill>
                  <a:srgbClr val="FDFDFD"/>
                </a:solidFill>
              </a:rPr>
              <a:t> dos clientes</a:t>
            </a:r>
          </a:p>
          <a:p>
            <a:pPr marL="914400" lvl="1" indent="-457200" algn="l">
              <a:buFont typeface="Arial" panose="020B0604020202020204" pitchFamily="34" charset="0"/>
              <a:buChar char="•"/>
            </a:pPr>
            <a:r>
              <a:rPr lang="pt-PT" dirty="0">
                <a:solidFill>
                  <a:srgbClr val="FDFDFD"/>
                </a:solidFill>
              </a:rPr>
              <a:t>a capacidade/eficiência dos recursos</a:t>
            </a:r>
          </a:p>
          <a:p>
            <a:endParaRPr lang="pt-PT" dirty="0"/>
          </a:p>
        </p:txBody>
      </p:sp>
      <p:sp>
        <p:nvSpPr>
          <p:cNvPr id="4" name="Marcador de Posição do Número do Diapositivo 3">
            <a:extLst>
              <a:ext uri="{FF2B5EF4-FFF2-40B4-BE49-F238E27FC236}">
                <a16:creationId xmlns:a16="http://schemas.microsoft.com/office/drawing/2014/main" id="{4D5EA175-DF74-4175-91D0-F6E418B69112}"/>
              </a:ext>
            </a:extLst>
          </p:cNvPr>
          <p:cNvSpPr>
            <a:spLocks noGrp="1"/>
          </p:cNvSpPr>
          <p:nvPr>
            <p:ph type="sldNum" sz="quarter" idx="4"/>
          </p:nvPr>
        </p:nvSpPr>
        <p:spPr/>
        <p:txBody>
          <a:bodyPr/>
          <a:lstStyle/>
          <a:p>
            <a:fld id="{4FAB73BC-B049-4115-A692-8D63A059BFB8}" type="slidenum">
              <a:rPr lang="en-US" smtClean="0"/>
              <a:pPr/>
              <a:t>14</a:t>
            </a:fld>
            <a:endParaRPr lang="en-US" dirty="0"/>
          </a:p>
        </p:txBody>
      </p:sp>
      <p:pic>
        <p:nvPicPr>
          <p:cNvPr id="7" name="Imagem 6" descr="Uma imagem com texto, livro&#10;&#10;Descrição gerada automaticamente">
            <a:extLst>
              <a:ext uri="{FF2B5EF4-FFF2-40B4-BE49-F238E27FC236}">
                <a16:creationId xmlns:a16="http://schemas.microsoft.com/office/drawing/2014/main" id="{95975441-0086-4179-AB3D-FEE89F0C2891}"/>
              </a:ext>
            </a:extLst>
          </p:cNvPr>
          <p:cNvPicPr>
            <a:picLocks noChangeAspect="1"/>
          </p:cNvPicPr>
          <p:nvPr/>
        </p:nvPicPr>
        <p:blipFill>
          <a:blip r:embed="rId3"/>
          <a:stretch>
            <a:fillRect/>
          </a:stretch>
        </p:blipFill>
        <p:spPr>
          <a:xfrm>
            <a:off x="11112756" y="268627"/>
            <a:ext cx="792753" cy="589888"/>
          </a:xfrm>
          <a:prstGeom prst="rect">
            <a:avLst/>
          </a:prstGeom>
        </p:spPr>
      </p:pic>
    </p:spTree>
    <p:extLst>
      <p:ext uri="{BB962C8B-B14F-4D97-AF65-F5344CB8AC3E}">
        <p14:creationId xmlns:p14="http://schemas.microsoft.com/office/powerpoint/2010/main" val="13537408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E7DDE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AFE8974-4D10-4EA0-A39B-69FE86102028}"/>
              </a:ext>
            </a:extLst>
          </p:cNvPr>
          <p:cNvSpPr>
            <a:spLocks noGrp="1"/>
          </p:cNvSpPr>
          <p:nvPr>
            <p:ph type="title"/>
          </p:nvPr>
        </p:nvSpPr>
        <p:spPr>
          <a:xfrm>
            <a:off x="401216" y="499533"/>
            <a:ext cx="11168743" cy="919363"/>
          </a:xfrm>
        </p:spPr>
        <p:txBody>
          <a:bodyPr>
            <a:normAutofit/>
          </a:bodyPr>
          <a:lstStyle/>
          <a:p>
            <a:pPr algn="l"/>
            <a:r>
              <a:rPr lang="pt-PT" sz="4000" i="1" dirty="0"/>
              <a:t>Objetivos do Sistema</a:t>
            </a:r>
          </a:p>
        </p:txBody>
      </p:sp>
      <p:sp>
        <p:nvSpPr>
          <p:cNvPr id="3" name="Marcador de Posição do Texto 2">
            <a:extLst>
              <a:ext uri="{FF2B5EF4-FFF2-40B4-BE49-F238E27FC236}">
                <a16:creationId xmlns:a16="http://schemas.microsoft.com/office/drawing/2014/main" id="{F3C75E58-59A3-480A-B46C-EFE82F73AAEF}"/>
              </a:ext>
            </a:extLst>
          </p:cNvPr>
          <p:cNvSpPr>
            <a:spLocks noGrp="1"/>
          </p:cNvSpPr>
          <p:nvPr>
            <p:ph type="body" sz="quarter" idx="17"/>
          </p:nvPr>
        </p:nvSpPr>
        <p:spPr>
          <a:xfrm>
            <a:off x="529914" y="2648607"/>
            <a:ext cx="2764146" cy="3229054"/>
          </a:xfrm>
        </p:spPr>
        <p:txBody>
          <a:bodyPr>
            <a:normAutofit/>
          </a:bodyPr>
          <a:lstStyle/>
          <a:p>
            <a:r>
              <a:rPr lang="pt-PT" sz="2200" dirty="0"/>
              <a:t>1. Migração e replicação de micro-serviços entre a </a:t>
            </a:r>
            <a:r>
              <a:rPr lang="pt-PT" sz="2200" dirty="0" err="1"/>
              <a:t>cloud</a:t>
            </a:r>
            <a:r>
              <a:rPr lang="pt-PT" sz="2200" dirty="0"/>
              <a:t> e a </a:t>
            </a:r>
            <a:r>
              <a:rPr lang="pt-PT" sz="2200" dirty="0" err="1"/>
              <a:t>edge</a:t>
            </a:r>
            <a:r>
              <a:rPr lang="pt-PT" sz="2200" dirty="0"/>
              <a:t> </a:t>
            </a:r>
          </a:p>
          <a:p>
            <a:endParaRPr lang="pt-PT" dirty="0"/>
          </a:p>
        </p:txBody>
      </p:sp>
      <p:sp>
        <p:nvSpPr>
          <p:cNvPr id="4" name="Marcador de Posição do Texto 3">
            <a:extLst>
              <a:ext uri="{FF2B5EF4-FFF2-40B4-BE49-F238E27FC236}">
                <a16:creationId xmlns:a16="http://schemas.microsoft.com/office/drawing/2014/main" id="{32987C51-6C4D-4E9D-B1CB-16A851DF6457}"/>
              </a:ext>
            </a:extLst>
          </p:cNvPr>
          <p:cNvSpPr>
            <a:spLocks noGrp="1"/>
          </p:cNvSpPr>
          <p:nvPr>
            <p:ph type="body" sz="quarter" idx="24"/>
          </p:nvPr>
        </p:nvSpPr>
        <p:spPr>
          <a:xfrm>
            <a:off x="3389008" y="2706402"/>
            <a:ext cx="2638740" cy="3229054"/>
          </a:xfrm>
        </p:spPr>
        <p:txBody>
          <a:bodyPr/>
          <a:lstStyle/>
          <a:p>
            <a:r>
              <a:rPr lang="pt-PT" sz="2200" dirty="0"/>
              <a:t>2. Coordenação entre nós na </a:t>
            </a:r>
            <a:r>
              <a:rPr lang="pt-PT" sz="2200" dirty="0" err="1"/>
              <a:t>cloud</a:t>
            </a:r>
            <a:r>
              <a:rPr lang="pt-PT" sz="2200" dirty="0"/>
              <a:t> e na </a:t>
            </a:r>
            <a:r>
              <a:rPr lang="pt-PT" sz="2200" dirty="0" err="1"/>
              <a:t>edge</a:t>
            </a:r>
            <a:endParaRPr lang="pt-PT" sz="2200" dirty="0"/>
          </a:p>
          <a:p>
            <a:endParaRPr lang="pt-PT" dirty="0"/>
          </a:p>
        </p:txBody>
      </p:sp>
      <p:sp>
        <p:nvSpPr>
          <p:cNvPr id="5" name="Marcador de Posição do Texto 4">
            <a:extLst>
              <a:ext uri="{FF2B5EF4-FFF2-40B4-BE49-F238E27FC236}">
                <a16:creationId xmlns:a16="http://schemas.microsoft.com/office/drawing/2014/main" id="{6F71E2CB-94D1-4926-BF2F-2A372554643C}"/>
              </a:ext>
            </a:extLst>
          </p:cNvPr>
          <p:cNvSpPr>
            <a:spLocks noGrp="1"/>
          </p:cNvSpPr>
          <p:nvPr>
            <p:ph type="body" sz="quarter" idx="25"/>
          </p:nvPr>
        </p:nvSpPr>
        <p:spPr>
          <a:xfrm>
            <a:off x="6164253" y="2648607"/>
            <a:ext cx="2294874" cy="3229054"/>
          </a:xfrm>
        </p:spPr>
        <p:txBody>
          <a:bodyPr>
            <a:normAutofit/>
          </a:bodyPr>
          <a:lstStyle/>
          <a:p>
            <a:r>
              <a:rPr lang="pt-PT" sz="2200" dirty="0"/>
              <a:t>3. Gestão de nós distribuída</a:t>
            </a:r>
          </a:p>
        </p:txBody>
      </p:sp>
      <p:sp>
        <p:nvSpPr>
          <p:cNvPr id="6" name="Marcador de Posição do Texto 5">
            <a:extLst>
              <a:ext uri="{FF2B5EF4-FFF2-40B4-BE49-F238E27FC236}">
                <a16:creationId xmlns:a16="http://schemas.microsoft.com/office/drawing/2014/main" id="{E78DC281-C1A4-4AE7-9D61-F1BE54351F13}"/>
              </a:ext>
            </a:extLst>
          </p:cNvPr>
          <p:cNvSpPr>
            <a:spLocks noGrp="1"/>
          </p:cNvSpPr>
          <p:nvPr>
            <p:ph type="body" sz="quarter" idx="26"/>
          </p:nvPr>
        </p:nvSpPr>
        <p:spPr>
          <a:xfrm>
            <a:off x="8865623" y="2648601"/>
            <a:ext cx="2470151" cy="3229054"/>
          </a:xfrm>
        </p:spPr>
        <p:txBody>
          <a:bodyPr/>
          <a:lstStyle/>
          <a:p>
            <a:r>
              <a:rPr lang="pt-PT" sz="2200" dirty="0"/>
              <a:t>4. Gestão eficiente dos recursos na periferia</a:t>
            </a:r>
          </a:p>
          <a:p>
            <a:endParaRPr lang="pt-PT" dirty="0"/>
          </a:p>
        </p:txBody>
      </p:sp>
      <p:sp>
        <p:nvSpPr>
          <p:cNvPr id="11" name="Marcador de Posição do Número do Diapositivo 10">
            <a:extLst>
              <a:ext uri="{FF2B5EF4-FFF2-40B4-BE49-F238E27FC236}">
                <a16:creationId xmlns:a16="http://schemas.microsoft.com/office/drawing/2014/main" id="{DF4399F8-ED8B-4353-93F1-60F1F750DF53}"/>
              </a:ext>
            </a:extLst>
          </p:cNvPr>
          <p:cNvSpPr>
            <a:spLocks noGrp="1"/>
          </p:cNvSpPr>
          <p:nvPr>
            <p:ph type="sldNum" sz="quarter" idx="30"/>
          </p:nvPr>
        </p:nvSpPr>
        <p:spPr/>
        <p:txBody>
          <a:bodyPr/>
          <a:lstStyle/>
          <a:p>
            <a:fld id="{4FAB73BC-B049-4115-A692-8D63A059BFB8}" type="slidenum">
              <a:rPr lang="en-US" smtClean="0"/>
              <a:pPr/>
              <a:t>15</a:t>
            </a:fld>
            <a:endParaRPr lang="en-US" dirty="0"/>
          </a:p>
        </p:txBody>
      </p:sp>
      <p:pic>
        <p:nvPicPr>
          <p:cNvPr id="13" name="Imagem 12" descr="Uma imagem com texto&#10;&#10;Descrição gerada automaticamente">
            <a:extLst>
              <a:ext uri="{FF2B5EF4-FFF2-40B4-BE49-F238E27FC236}">
                <a16:creationId xmlns:a16="http://schemas.microsoft.com/office/drawing/2014/main" id="{FD1FD2A4-0DD5-4C86-B7D2-FE8F7436B546}"/>
              </a:ext>
            </a:extLst>
          </p:cNvPr>
          <p:cNvPicPr>
            <a:picLocks noChangeAspect="1"/>
          </p:cNvPicPr>
          <p:nvPr/>
        </p:nvPicPr>
        <p:blipFill>
          <a:blip r:embed="rId3"/>
          <a:stretch>
            <a:fillRect/>
          </a:stretch>
        </p:blipFill>
        <p:spPr>
          <a:xfrm>
            <a:off x="11103428" y="265320"/>
            <a:ext cx="863853" cy="642794"/>
          </a:xfrm>
          <a:prstGeom prst="rect">
            <a:avLst/>
          </a:prstGeom>
        </p:spPr>
      </p:pic>
    </p:spTree>
    <p:extLst>
      <p:ext uri="{BB962C8B-B14F-4D97-AF65-F5344CB8AC3E}">
        <p14:creationId xmlns:p14="http://schemas.microsoft.com/office/powerpoint/2010/main" val="2407161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build="p"/>
      <p:bldP spid="5" grpId="0" build="p"/>
      <p:bldP spid="6"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E7DDE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4D4F199-690E-4902-BD72-03619DCAB529}"/>
              </a:ext>
            </a:extLst>
          </p:cNvPr>
          <p:cNvSpPr>
            <a:spLocks noGrp="1"/>
          </p:cNvSpPr>
          <p:nvPr>
            <p:ph type="title"/>
          </p:nvPr>
        </p:nvSpPr>
        <p:spPr>
          <a:xfrm>
            <a:off x="7763550" y="467633"/>
            <a:ext cx="4209523" cy="1949373"/>
          </a:xfrm>
        </p:spPr>
        <p:txBody>
          <a:bodyPr>
            <a:normAutofit/>
          </a:bodyPr>
          <a:lstStyle/>
          <a:p>
            <a:r>
              <a:rPr lang="pt-PT" i="1" dirty="0"/>
              <a:t>Trabalho Relacionado </a:t>
            </a:r>
            <a:r>
              <a:rPr lang="mr-IN" i="1" dirty="0"/>
              <a:t>–</a:t>
            </a:r>
            <a:r>
              <a:rPr lang="pt-PT" i="1" dirty="0"/>
              <a:t> Computação  Osmótica</a:t>
            </a:r>
          </a:p>
        </p:txBody>
      </p:sp>
      <p:sp>
        <p:nvSpPr>
          <p:cNvPr id="4" name="Marcador de Posição do Texto 3">
            <a:extLst>
              <a:ext uri="{FF2B5EF4-FFF2-40B4-BE49-F238E27FC236}">
                <a16:creationId xmlns:a16="http://schemas.microsoft.com/office/drawing/2014/main" id="{057BB113-1782-4F85-B7C8-B1CA4B7D3204}"/>
              </a:ext>
            </a:extLst>
          </p:cNvPr>
          <p:cNvSpPr>
            <a:spLocks noGrp="1"/>
          </p:cNvSpPr>
          <p:nvPr>
            <p:ph type="body" sz="half" idx="2"/>
          </p:nvPr>
        </p:nvSpPr>
        <p:spPr>
          <a:xfrm>
            <a:off x="8261404" y="2889810"/>
            <a:ext cx="3398520" cy="3531644"/>
          </a:xfrm>
        </p:spPr>
        <p:txBody>
          <a:bodyPr>
            <a:normAutofit/>
          </a:bodyPr>
          <a:lstStyle/>
          <a:p>
            <a:pPr marL="0" indent="0">
              <a:buNone/>
            </a:pPr>
            <a:r>
              <a:rPr lang="pt-PT" dirty="0"/>
              <a:t>É um paradigma que tem como analogia o processo de osmose para explicar a necessidade de migração e replicação de serviços entre os vários locais, na </a:t>
            </a:r>
            <a:r>
              <a:rPr lang="pt-PT" dirty="0" err="1"/>
              <a:t>cloud</a:t>
            </a:r>
            <a:r>
              <a:rPr lang="pt-PT" dirty="0"/>
              <a:t> e </a:t>
            </a:r>
            <a:r>
              <a:rPr lang="pt-PT" dirty="0" err="1"/>
              <a:t>edge</a:t>
            </a:r>
            <a:r>
              <a:rPr lang="pt-PT" dirty="0"/>
              <a:t>.</a:t>
            </a:r>
          </a:p>
        </p:txBody>
      </p:sp>
      <p:sp>
        <p:nvSpPr>
          <p:cNvPr id="5" name="Marcador de Posição do Número do Diapositivo 4">
            <a:extLst>
              <a:ext uri="{FF2B5EF4-FFF2-40B4-BE49-F238E27FC236}">
                <a16:creationId xmlns:a16="http://schemas.microsoft.com/office/drawing/2014/main" id="{2728E683-96AE-4EB8-A4F6-6558A5FF12F2}"/>
              </a:ext>
            </a:extLst>
          </p:cNvPr>
          <p:cNvSpPr>
            <a:spLocks noGrp="1"/>
          </p:cNvSpPr>
          <p:nvPr>
            <p:ph type="sldNum" sz="quarter" idx="4"/>
          </p:nvPr>
        </p:nvSpPr>
        <p:spPr/>
        <p:txBody>
          <a:bodyPr/>
          <a:lstStyle/>
          <a:p>
            <a:fld id="{4FAB73BC-B049-4115-A692-8D63A059BFB8}" type="slidenum">
              <a:rPr lang="en-US" smtClean="0"/>
              <a:pPr/>
              <a:t>16</a:t>
            </a:fld>
            <a:endParaRPr lang="en-US" dirty="0"/>
          </a:p>
        </p:txBody>
      </p:sp>
      <p:pic>
        <p:nvPicPr>
          <p:cNvPr id="7" name="Imagem 6" descr="Uma imagem com texto&#10;&#10;Descrição gerada automaticamente">
            <a:extLst>
              <a:ext uri="{FF2B5EF4-FFF2-40B4-BE49-F238E27FC236}">
                <a16:creationId xmlns:a16="http://schemas.microsoft.com/office/drawing/2014/main" id="{5605C64A-A015-4155-A12A-956FC2B43C2A}"/>
              </a:ext>
            </a:extLst>
          </p:cNvPr>
          <p:cNvPicPr>
            <a:picLocks noChangeAspect="1"/>
          </p:cNvPicPr>
          <p:nvPr/>
        </p:nvPicPr>
        <p:blipFill>
          <a:blip r:embed="rId3"/>
          <a:stretch>
            <a:fillRect/>
          </a:stretch>
        </p:blipFill>
        <p:spPr>
          <a:xfrm>
            <a:off x="246743" y="146237"/>
            <a:ext cx="863853" cy="642794"/>
          </a:xfrm>
          <a:prstGeom prst="rect">
            <a:avLst/>
          </a:prstGeom>
        </p:spPr>
      </p:pic>
      <p:pic>
        <p:nvPicPr>
          <p:cNvPr id="12" name="Marcador de Posição de Conteúdo 11" descr="Uma imagem com mapa, texto&#10;&#10;Descrição gerada automaticamente">
            <a:extLst>
              <a:ext uri="{FF2B5EF4-FFF2-40B4-BE49-F238E27FC236}">
                <a16:creationId xmlns:a16="http://schemas.microsoft.com/office/drawing/2014/main" id="{E3CDF2AA-3B06-4B07-9B83-CB4C10196087}"/>
              </a:ext>
            </a:extLst>
          </p:cNvPr>
          <p:cNvPicPr>
            <a:picLocks noGrp="1" noChangeAspect="1"/>
          </p:cNvPicPr>
          <p:nvPr>
            <p:ph idx="1"/>
          </p:nvPr>
        </p:nvPicPr>
        <p:blipFill>
          <a:blip r:embed="rId4"/>
          <a:stretch>
            <a:fillRect/>
          </a:stretch>
        </p:blipFill>
        <p:spPr>
          <a:xfrm>
            <a:off x="220448" y="2036437"/>
            <a:ext cx="7420298" cy="2785125"/>
          </a:xfrm>
        </p:spPr>
      </p:pic>
      <p:sp>
        <p:nvSpPr>
          <p:cNvPr id="13" name="CaixaDeTexto 12">
            <a:extLst>
              <a:ext uri="{FF2B5EF4-FFF2-40B4-BE49-F238E27FC236}">
                <a16:creationId xmlns:a16="http://schemas.microsoft.com/office/drawing/2014/main" id="{2A4207A7-86EC-46E8-8544-6C47CE0A0815}"/>
              </a:ext>
            </a:extLst>
          </p:cNvPr>
          <p:cNvSpPr txBox="1"/>
          <p:nvPr/>
        </p:nvSpPr>
        <p:spPr>
          <a:xfrm>
            <a:off x="2979855" y="4950372"/>
            <a:ext cx="2212465" cy="369332"/>
          </a:xfrm>
          <a:prstGeom prst="rect">
            <a:avLst/>
          </a:prstGeom>
          <a:noFill/>
        </p:spPr>
        <p:txBody>
          <a:bodyPr wrap="none" rtlCol="0">
            <a:spAutoFit/>
          </a:bodyPr>
          <a:lstStyle/>
          <a:p>
            <a:r>
              <a:rPr lang="pt-PT" i="1" dirty="0">
                <a:solidFill>
                  <a:srgbClr val="14243C"/>
                </a:solidFill>
              </a:rPr>
              <a:t>Computação Osmótica</a:t>
            </a:r>
          </a:p>
        </p:txBody>
      </p:sp>
    </p:spTree>
    <p:extLst>
      <p:ext uri="{BB962C8B-B14F-4D97-AF65-F5344CB8AC3E}">
        <p14:creationId xmlns:p14="http://schemas.microsoft.com/office/powerpoint/2010/main" val="16989065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E7DDE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6BB0DDE-BB49-4B83-AB05-3CF6159762EF}"/>
              </a:ext>
            </a:extLst>
          </p:cNvPr>
          <p:cNvSpPr>
            <a:spLocks noGrp="1"/>
          </p:cNvSpPr>
          <p:nvPr>
            <p:ph type="title"/>
          </p:nvPr>
        </p:nvSpPr>
        <p:spPr>
          <a:xfrm>
            <a:off x="390327" y="622935"/>
            <a:ext cx="11168743" cy="638802"/>
          </a:xfrm>
        </p:spPr>
        <p:txBody>
          <a:bodyPr>
            <a:normAutofit/>
          </a:bodyPr>
          <a:lstStyle/>
          <a:p>
            <a:r>
              <a:rPr lang="pt-PT" sz="4000" i="1" dirty="0"/>
              <a:t>Trabalho prévio</a:t>
            </a:r>
          </a:p>
        </p:txBody>
      </p:sp>
      <p:sp>
        <p:nvSpPr>
          <p:cNvPr id="3" name="Marcador de Posição do Texto 2">
            <a:extLst>
              <a:ext uri="{FF2B5EF4-FFF2-40B4-BE49-F238E27FC236}">
                <a16:creationId xmlns:a16="http://schemas.microsoft.com/office/drawing/2014/main" id="{5B7D3BF3-3477-4C68-8FEB-79CC23BC1D60}"/>
              </a:ext>
            </a:extLst>
          </p:cNvPr>
          <p:cNvSpPr>
            <a:spLocks noGrp="1"/>
          </p:cNvSpPr>
          <p:nvPr>
            <p:ph type="body" sz="quarter" idx="17"/>
          </p:nvPr>
        </p:nvSpPr>
        <p:spPr>
          <a:xfrm>
            <a:off x="9514254" y="3258477"/>
            <a:ext cx="1918436" cy="2397968"/>
          </a:xfrm>
        </p:spPr>
        <p:txBody>
          <a:bodyPr>
            <a:normAutofit/>
          </a:bodyPr>
          <a:lstStyle/>
          <a:p>
            <a:pPr marL="4572" lvl="1" indent="0" algn="ctr">
              <a:lnSpc>
                <a:spcPct val="144000"/>
              </a:lnSpc>
              <a:buNone/>
            </a:pPr>
            <a:r>
              <a:rPr lang="pt-PT" sz="2000" dirty="0"/>
              <a:t>Gestão central de nós</a:t>
            </a:r>
          </a:p>
          <a:p>
            <a:pPr lvl="1"/>
            <a:endParaRPr lang="pt-PT" sz="2200" dirty="0"/>
          </a:p>
        </p:txBody>
      </p:sp>
      <p:sp>
        <p:nvSpPr>
          <p:cNvPr id="4" name="Marcador de Posição do Texto 3">
            <a:extLst>
              <a:ext uri="{FF2B5EF4-FFF2-40B4-BE49-F238E27FC236}">
                <a16:creationId xmlns:a16="http://schemas.microsoft.com/office/drawing/2014/main" id="{C5F9CB58-69D2-422E-85B3-9C5736DE3EAB}"/>
              </a:ext>
            </a:extLst>
          </p:cNvPr>
          <p:cNvSpPr>
            <a:spLocks noGrp="1"/>
          </p:cNvSpPr>
          <p:nvPr>
            <p:ph type="body" sz="quarter" idx="24"/>
          </p:nvPr>
        </p:nvSpPr>
        <p:spPr>
          <a:xfrm>
            <a:off x="877425" y="3258477"/>
            <a:ext cx="2648756" cy="2397968"/>
          </a:xfrm>
        </p:spPr>
        <p:txBody>
          <a:bodyPr>
            <a:normAutofit fontScale="92500"/>
          </a:bodyPr>
          <a:lstStyle/>
          <a:p>
            <a:pPr marL="4572" lvl="1" indent="0" algn="ctr">
              <a:lnSpc>
                <a:spcPct val="144000"/>
              </a:lnSpc>
              <a:buNone/>
            </a:pPr>
            <a:r>
              <a:rPr lang="pt-PT" sz="2200" dirty="0"/>
              <a:t>Replicação e migração de </a:t>
            </a:r>
            <a:r>
              <a:rPr lang="pt-PT" sz="2200" dirty="0" err="1"/>
              <a:t>micro-serviços</a:t>
            </a:r>
            <a:r>
              <a:rPr lang="pt-PT" sz="2200" dirty="0"/>
              <a:t> com base em regras (CPU, RAM, transferência de bytes)</a:t>
            </a:r>
          </a:p>
          <a:p>
            <a:pPr lvl="1"/>
            <a:endParaRPr lang="pt-PT" sz="2200" dirty="0"/>
          </a:p>
        </p:txBody>
      </p:sp>
      <p:sp>
        <p:nvSpPr>
          <p:cNvPr id="5" name="Marcador de Posição do Texto 4">
            <a:extLst>
              <a:ext uri="{FF2B5EF4-FFF2-40B4-BE49-F238E27FC236}">
                <a16:creationId xmlns:a16="http://schemas.microsoft.com/office/drawing/2014/main" id="{D31384E2-4B88-4D4C-ACFD-96C25382AABF}"/>
              </a:ext>
            </a:extLst>
          </p:cNvPr>
          <p:cNvSpPr>
            <a:spLocks noGrp="1"/>
          </p:cNvSpPr>
          <p:nvPr>
            <p:ph type="body" sz="quarter" idx="25"/>
          </p:nvPr>
        </p:nvSpPr>
        <p:spPr>
          <a:xfrm>
            <a:off x="3875438" y="3258477"/>
            <a:ext cx="2470151" cy="2397968"/>
          </a:xfrm>
        </p:spPr>
        <p:txBody>
          <a:bodyPr>
            <a:normAutofit/>
          </a:bodyPr>
          <a:lstStyle/>
          <a:p>
            <a:pPr marL="4572" lvl="1" indent="0" algn="ctr">
              <a:lnSpc>
                <a:spcPct val="144000"/>
              </a:lnSpc>
              <a:buNone/>
            </a:pPr>
            <a:r>
              <a:rPr lang="pt-PT" sz="2000" dirty="0">
                <a:latin typeface="Titillium Web Light" panose="020B0604020202020204" charset="0"/>
              </a:rPr>
              <a:t>Suporte às aplicações de </a:t>
            </a:r>
            <a:r>
              <a:rPr lang="pt-PT" sz="2000" dirty="0" err="1">
                <a:latin typeface="Titillium Web Light" panose="020B0604020202020204" charset="0"/>
              </a:rPr>
              <a:t>micro-serviços</a:t>
            </a:r>
            <a:r>
              <a:rPr lang="pt-PT" sz="2000" dirty="0">
                <a:latin typeface="Titillium Web Light" panose="020B0604020202020204" charset="0"/>
              </a:rPr>
              <a:t> (comunicação entre </a:t>
            </a:r>
            <a:r>
              <a:rPr lang="pt-PT" sz="2000" dirty="0" err="1">
                <a:latin typeface="Titillium Web Light" panose="020B0604020202020204" charset="0"/>
              </a:rPr>
              <a:t>micro-serviços</a:t>
            </a:r>
            <a:r>
              <a:rPr lang="pt-PT" sz="2000" dirty="0">
                <a:latin typeface="Titillium Web Light" panose="020B0604020202020204" charset="0"/>
              </a:rPr>
              <a:t>, </a:t>
            </a:r>
            <a:r>
              <a:rPr lang="pt-PT" sz="2000" dirty="0" err="1">
                <a:latin typeface="Titillium Web Light" panose="020B0604020202020204" charset="0"/>
              </a:rPr>
              <a:t>load</a:t>
            </a:r>
            <a:r>
              <a:rPr lang="pt-PT" sz="2000" dirty="0">
                <a:latin typeface="Titillium Web Light" panose="020B0604020202020204" charset="0"/>
              </a:rPr>
              <a:t> </a:t>
            </a:r>
            <a:r>
              <a:rPr lang="pt-PT" sz="2000" dirty="0" err="1">
                <a:latin typeface="Titillium Web Light" panose="020B0604020202020204" charset="0"/>
              </a:rPr>
              <a:t>balancers</a:t>
            </a:r>
            <a:r>
              <a:rPr lang="pt-PT" sz="2000" dirty="0">
                <a:latin typeface="Titillium Web Light" panose="020B0604020202020204" charset="0"/>
              </a:rPr>
              <a:t>)</a:t>
            </a:r>
            <a:endParaRPr lang="pt-PT" sz="2000" dirty="0"/>
          </a:p>
        </p:txBody>
      </p:sp>
      <p:sp>
        <p:nvSpPr>
          <p:cNvPr id="11" name="Marcador de Posição do Número do Diapositivo 10">
            <a:extLst>
              <a:ext uri="{FF2B5EF4-FFF2-40B4-BE49-F238E27FC236}">
                <a16:creationId xmlns:a16="http://schemas.microsoft.com/office/drawing/2014/main" id="{4D698922-C01D-455D-BA0F-E98003844264}"/>
              </a:ext>
            </a:extLst>
          </p:cNvPr>
          <p:cNvSpPr>
            <a:spLocks noGrp="1"/>
          </p:cNvSpPr>
          <p:nvPr>
            <p:ph type="sldNum" sz="quarter" idx="30"/>
          </p:nvPr>
        </p:nvSpPr>
        <p:spPr/>
        <p:txBody>
          <a:bodyPr/>
          <a:lstStyle/>
          <a:p>
            <a:fld id="{4FAB73BC-B049-4115-A692-8D63A059BFB8}" type="slidenum">
              <a:rPr lang="en-US" smtClean="0"/>
              <a:pPr/>
              <a:t>17</a:t>
            </a:fld>
            <a:endParaRPr lang="en-US" dirty="0"/>
          </a:p>
        </p:txBody>
      </p:sp>
      <p:pic>
        <p:nvPicPr>
          <p:cNvPr id="13" name="Imagem 12" descr="Uma imagem com texto&#10;&#10;Descrição gerada automaticamente">
            <a:extLst>
              <a:ext uri="{FF2B5EF4-FFF2-40B4-BE49-F238E27FC236}">
                <a16:creationId xmlns:a16="http://schemas.microsoft.com/office/drawing/2014/main" id="{A94DF628-8EF2-4B6B-A2F1-B77F2B17B917}"/>
              </a:ext>
            </a:extLst>
          </p:cNvPr>
          <p:cNvPicPr>
            <a:picLocks noChangeAspect="1"/>
          </p:cNvPicPr>
          <p:nvPr/>
        </p:nvPicPr>
        <p:blipFill>
          <a:blip r:embed="rId3"/>
          <a:stretch>
            <a:fillRect/>
          </a:stretch>
        </p:blipFill>
        <p:spPr>
          <a:xfrm>
            <a:off x="11103428" y="265320"/>
            <a:ext cx="863853" cy="642794"/>
          </a:xfrm>
          <a:prstGeom prst="rect">
            <a:avLst/>
          </a:prstGeom>
        </p:spPr>
      </p:pic>
      <p:sp>
        <p:nvSpPr>
          <p:cNvPr id="15" name="CaixaDeTexto 14">
            <a:extLst>
              <a:ext uri="{FF2B5EF4-FFF2-40B4-BE49-F238E27FC236}">
                <a16:creationId xmlns:a16="http://schemas.microsoft.com/office/drawing/2014/main" id="{AC0BFF7A-9468-4057-BD81-846F4581BE29}"/>
              </a:ext>
            </a:extLst>
          </p:cNvPr>
          <p:cNvSpPr txBox="1"/>
          <p:nvPr/>
        </p:nvSpPr>
        <p:spPr>
          <a:xfrm>
            <a:off x="877425" y="2021580"/>
            <a:ext cx="5468164" cy="477054"/>
          </a:xfrm>
          <a:prstGeom prst="rect">
            <a:avLst/>
          </a:prstGeom>
          <a:noFill/>
        </p:spPr>
        <p:txBody>
          <a:bodyPr wrap="none" rtlCol="0">
            <a:spAutoFit/>
          </a:bodyPr>
          <a:lstStyle/>
          <a:p>
            <a:r>
              <a:rPr lang="pt-PT" sz="2500" dirty="0">
                <a:solidFill>
                  <a:srgbClr val="14243C"/>
                </a:solidFill>
              </a:rPr>
              <a:t>Sistema de gestão de </a:t>
            </a:r>
            <a:r>
              <a:rPr lang="pt-PT" sz="2500" dirty="0" err="1">
                <a:solidFill>
                  <a:srgbClr val="14243C"/>
                </a:solidFill>
              </a:rPr>
              <a:t>micro-serviços</a:t>
            </a:r>
            <a:r>
              <a:rPr lang="pt-PT" sz="2500" dirty="0">
                <a:solidFill>
                  <a:srgbClr val="14243C"/>
                </a:solidFill>
              </a:rPr>
              <a:t> com:</a:t>
            </a:r>
          </a:p>
        </p:txBody>
      </p:sp>
      <p:sp>
        <p:nvSpPr>
          <p:cNvPr id="18" name="Marcador de Posição do Texto 4">
            <a:extLst>
              <a:ext uri="{FF2B5EF4-FFF2-40B4-BE49-F238E27FC236}">
                <a16:creationId xmlns:a16="http://schemas.microsoft.com/office/drawing/2014/main" id="{24412086-5607-4A87-B7E0-1950289D41FA}"/>
              </a:ext>
            </a:extLst>
          </p:cNvPr>
          <p:cNvSpPr txBox="1">
            <a:spLocks/>
          </p:cNvSpPr>
          <p:nvPr/>
        </p:nvSpPr>
        <p:spPr>
          <a:xfrm>
            <a:off x="6694846" y="3266360"/>
            <a:ext cx="2470151" cy="2397968"/>
          </a:xfrm>
          <a:prstGeom prst="rect">
            <a:avLst/>
          </a:prstGeom>
        </p:spPr>
        <p:txBody>
          <a:bodyPr vert="horz" lIns="91440" tIns="45720" rIns="91440" bIns="45720" rtlCol="0" anchor="t">
            <a:normAutofit/>
          </a:bodyPr>
          <a:lstStyle>
            <a:lvl1pPr marL="0" indent="0" algn="ctr" defTabSz="914400" rtl="0" eaLnBrk="1" latinLnBrk="0" hangingPunct="1">
              <a:lnSpc>
                <a:spcPct val="150000"/>
              </a:lnSpc>
              <a:spcBef>
                <a:spcPts val="1300"/>
              </a:spcBef>
              <a:buFont typeface="Arial" pitchFamily="34" charset="0"/>
              <a:buNone/>
              <a:defRPr sz="1800" kern="1200">
                <a:solidFill>
                  <a:schemeClr val="accent1"/>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accent1"/>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accent1"/>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accent1"/>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accent1"/>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4572" lvl="1" indent="0" algn="ctr">
              <a:lnSpc>
                <a:spcPct val="144000"/>
              </a:lnSpc>
              <a:buFont typeface="Arial" pitchFamily="34" charset="0"/>
              <a:buNone/>
            </a:pPr>
            <a:r>
              <a:rPr lang="pt-PT" sz="2000" dirty="0">
                <a:latin typeface="Titillium Web Light" panose="020B0604020202020204" charset="0"/>
              </a:rPr>
              <a:t>Gestão da infraestrutura que permite a execução de </a:t>
            </a:r>
            <a:r>
              <a:rPr lang="pt-PT" sz="2000" dirty="0" err="1">
                <a:latin typeface="Titillium Web Light" panose="020B0604020202020204" charset="0"/>
              </a:rPr>
              <a:t>micro-serviços</a:t>
            </a:r>
            <a:endParaRPr lang="pt-PT" sz="2000" dirty="0"/>
          </a:p>
        </p:txBody>
      </p:sp>
    </p:spTree>
    <p:extLst>
      <p:ext uri="{BB962C8B-B14F-4D97-AF65-F5344CB8AC3E}">
        <p14:creationId xmlns:p14="http://schemas.microsoft.com/office/powerpoint/2010/main" val="3295012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build="p"/>
      <p:bldP spid="5" grpId="0" build="p"/>
      <p:bldP spid="18"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E7DDE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87F27E1-36D1-446F-9090-43B077200515}"/>
              </a:ext>
            </a:extLst>
          </p:cNvPr>
          <p:cNvSpPr>
            <a:spLocks noGrp="1"/>
          </p:cNvSpPr>
          <p:nvPr>
            <p:ph type="title"/>
          </p:nvPr>
        </p:nvSpPr>
        <p:spPr>
          <a:xfrm>
            <a:off x="430978" y="265320"/>
            <a:ext cx="3974139" cy="1920240"/>
          </a:xfrm>
        </p:spPr>
        <p:txBody>
          <a:bodyPr anchor="ctr"/>
          <a:lstStyle/>
          <a:p>
            <a:pPr algn="ctr"/>
            <a:r>
              <a:rPr lang="pt-PT" i="1" dirty="0"/>
              <a:t>Arquitetura Atual (Visão geral)</a:t>
            </a:r>
          </a:p>
        </p:txBody>
      </p:sp>
      <p:sp>
        <p:nvSpPr>
          <p:cNvPr id="4" name="Marcador de Posição do Texto 3">
            <a:extLst>
              <a:ext uri="{FF2B5EF4-FFF2-40B4-BE49-F238E27FC236}">
                <a16:creationId xmlns:a16="http://schemas.microsoft.com/office/drawing/2014/main" id="{5D0BFD60-4F5B-42A5-9A48-FDE667305B2A}"/>
              </a:ext>
            </a:extLst>
          </p:cNvPr>
          <p:cNvSpPr>
            <a:spLocks noGrp="1"/>
          </p:cNvSpPr>
          <p:nvPr>
            <p:ph type="body" sz="half" idx="2"/>
          </p:nvPr>
        </p:nvSpPr>
        <p:spPr>
          <a:xfrm>
            <a:off x="655981" y="2525962"/>
            <a:ext cx="3524132" cy="3410381"/>
          </a:xfrm>
        </p:spPr>
        <p:txBody>
          <a:bodyPr>
            <a:normAutofit/>
          </a:bodyPr>
          <a:lstStyle/>
          <a:p>
            <a:pPr marL="285750" indent="-285750">
              <a:buFont typeface="Wingdings" panose="05000000000000000000" pitchFamily="2" charset="2"/>
              <a:buChar char="§"/>
            </a:pPr>
            <a:r>
              <a:rPr lang="pt-PT" dirty="0"/>
              <a:t>Nós na </a:t>
            </a:r>
            <a:r>
              <a:rPr lang="pt-PT" dirty="0" err="1"/>
              <a:t>cloud</a:t>
            </a:r>
            <a:r>
              <a:rPr lang="pt-PT" dirty="0"/>
              <a:t> e na </a:t>
            </a:r>
            <a:r>
              <a:rPr lang="pt-PT" dirty="0" err="1"/>
              <a:t>edge</a:t>
            </a:r>
            <a:r>
              <a:rPr lang="pt-PT" dirty="0"/>
              <a:t>.</a:t>
            </a:r>
          </a:p>
          <a:p>
            <a:pPr marL="285750" indent="-285750">
              <a:buFont typeface="Wingdings" panose="05000000000000000000" pitchFamily="2" charset="2"/>
              <a:buChar char="§"/>
            </a:pPr>
            <a:r>
              <a:rPr lang="pt-PT" dirty="0"/>
              <a:t>Sistema de gestão centralizado (</a:t>
            </a:r>
            <a:r>
              <a:rPr lang="el-GR" i="1" dirty="0"/>
              <a:t>μ</a:t>
            </a:r>
            <a:r>
              <a:rPr lang="pt-PT" i="1" dirty="0" err="1"/>
              <a:t>Services</a:t>
            </a:r>
            <a:r>
              <a:rPr lang="pt-PT" i="1" dirty="0"/>
              <a:t> </a:t>
            </a:r>
            <a:r>
              <a:rPr lang="pt-PT" i="1" dirty="0" err="1"/>
              <a:t>Manag</a:t>
            </a:r>
            <a:r>
              <a:rPr lang="pt-PT" i="1" dirty="0"/>
              <a:t>.).</a:t>
            </a:r>
          </a:p>
          <a:p>
            <a:pPr marL="285750" indent="-285750">
              <a:buFont typeface="Wingdings" panose="05000000000000000000" pitchFamily="2" charset="2"/>
              <a:buChar char="§"/>
            </a:pPr>
            <a:r>
              <a:rPr lang="pt-PT" dirty="0"/>
              <a:t>Sistema de monitorização presente em cada nó.</a:t>
            </a:r>
          </a:p>
          <a:p>
            <a:pPr marL="285750" indent="-285750">
              <a:buFont typeface="Wingdings" panose="05000000000000000000" pitchFamily="2" charset="2"/>
              <a:buChar char="§"/>
            </a:pPr>
            <a:r>
              <a:rPr lang="pt-PT" dirty="0"/>
              <a:t>Migração e replicação de </a:t>
            </a:r>
            <a:r>
              <a:rPr lang="pt-PT" dirty="0" err="1"/>
              <a:t>micro-serviços</a:t>
            </a:r>
            <a:r>
              <a:rPr lang="pt-PT" dirty="0"/>
              <a:t> entre nós.</a:t>
            </a:r>
          </a:p>
        </p:txBody>
      </p:sp>
      <p:pic>
        <p:nvPicPr>
          <p:cNvPr id="19" name="Marcador de Posição de Conteúdo 18">
            <a:extLst>
              <a:ext uri="{FF2B5EF4-FFF2-40B4-BE49-F238E27FC236}">
                <a16:creationId xmlns:a16="http://schemas.microsoft.com/office/drawing/2014/main" id="{FE2BC981-27FE-482B-884A-70F2ED917702}"/>
              </a:ext>
            </a:extLst>
          </p:cNvPr>
          <p:cNvPicPr>
            <a:picLocks noGrp="1" noChangeAspect="1"/>
          </p:cNvPicPr>
          <p:nvPr>
            <p:ph idx="1"/>
          </p:nvPr>
        </p:nvPicPr>
        <p:blipFill>
          <a:blip r:embed="rId3"/>
          <a:stretch>
            <a:fillRect/>
          </a:stretch>
        </p:blipFill>
        <p:spPr>
          <a:xfrm>
            <a:off x="5067771" y="1381207"/>
            <a:ext cx="6693251" cy="4470400"/>
          </a:xfrm>
        </p:spPr>
      </p:pic>
      <p:pic>
        <p:nvPicPr>
          <p:cNvPr id="20" name="Imagem 19" descr="Uma imagem com texto&#10;&#10;Descrição gerada automaticamente">
            <a:extLst>
              <a:ext uri="{FF2B5EF4-FFF2-40B4-BE49-F238E27FC236}">
                <a16:creationId xmlns:a16="http://schemas.microsoft.com/office/drawing/2014/main" id="{32588E5C-3C92-4CD9-9D80-7A31E7CF6A42}"/>
              </a:ext>
            </a:extLst>
          </p:cNvPr>
          <p:cNvPicPr>
            <a:picLocks noChangeAspect="1"/>
          </p:cNvPicPr>
          <p:nvPr/>
        </p:nvPicPr>
        <p:blipFill>
          <a:blip r:embed="rId4"/>
          <a:stretch>
            <a:fillRect/>
          </a:stretch>
        </p:blipFill>
        <p:spPr>
          <a:xfrm>
            <a:off x="11103428" y="265320"/>
            <a:ext cx="863853" cy="642794"/>
          </a:xfrm>
          <a:prstGeom prst="rect">
            <a:avLst/>
          </a:prstGeom>
        </p:spPr>
      </p:pic>
      <p:sp>
        <p:nvSpPr>
          <p:cNvPr id="21" name="CaixaDeTexto 20">
            <a:extLst>
              <a:ext uri="{FF2B5EF4-FFF2-40B4-BE49-F238E27FC236}">
                <a16:creationId xmlns:a16="http://schemas.microsoft.com/office/drawing/2014/main" id="{5CBCCB5F-A6F1-48EC-ACE0-DBBC6E3BEE09}"/>
              </a:ext>
            </a:extLst>
          </p:cNvPr>
          <p:cNvSpPr txBox="1"/>
          <p:nvPr/>
        </p:nvSpPr>
        <p:spPr>
          <a:xfrm>
            <a:off x="7416800" y="5936343"/>
            <a:ext cx="2152384" cy="338554"/>
          </a:xfrm>
          <a:prstGeom prst="rect">
            <a:avLst/>
          </a:prstGeom>
          <a:noFill/>
        </p:spPr>
        <p:txBody>
          <a:bodyPr wrap="none" rtlCol="0">
            <a:spAutoFit/>
          </a:bodyPr>
          <a:lstStyle/>
          <a:p>
            <a:r>
              <a:rPr lang="pt-PT" sz="1600" dirty="0">
                <a:solidFill>
                  <a:schemeClr val="accent1"/>
                </a:solidFill>
              </a:rPr>
              <a:t>Arquitetura simplificada</a:t>
            </a:r>
          </a:p>
        </p:txBody>
      </p:sp>
      <p:sp>
        <p:nvSpPr>
          <p:cNvPr id="22" name="Marcador de Posição do Número do Diapositivo 21">
            <a:extLst>
              <a:ext uri="{FF2B5EF4-FFF2-40B4-BE49-F238E27FC236}">
                <a16:creationId xmlns:a16="http://schemas.microsoft.com/office/drawing/2014/main" id="{729780EF-AB6D-480E-95A2-9E827BA93E0D}"/>
              </a:ext>
            </a:extLst>
          </p:cNvPr>
          <p:cNvSpPr>
            <a:spLocks noGrp="1"/>
          </p:cNvSpPr>
          <p:nvPr>
            <p:ph type="sldNum" sz="quarter" idx="4"/>
          </p:nvPr>
        </p:nvSpPr>
        <p:spPr/>
        <p:txBody>
          <a:bodyPr/>
          <a:lstStyle/>
          <a:p>
            <a:fld id="{4FAB73BC-B049-4115-A692-8D63A059BFB8}" type="slidenum">
              <a:rPr lang="en-US" smtClean="0"/>
              <a:pPr/>
              <a:t>18</a:t>
            </a:fld>
            <a:endParaRPr lang="en-US" dirty="0"/>
          </a:p>
        </p:txBody>
      </p:sp>
    </p:spTree>
    <p:extLst>
      <p:ext uri="{BB962C8B-B14F-4D97-AF65-F5344CB8AC3E}">
        <p14:creationId xmlns:p14="http://schemas.microsoft.com/office/powerpoint/2010/main" val="936614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bg>
      <p:bgPr>
        <a:solidFill>
          <a:srgbClr val="E7DDE1"/>
        </a:solidFill>
        <a:effectLst/>
      </p:bgPr>
    </p:bg>
    <p:spTree>
      <p:nvGrpSpPr>
        <p:cNvPr id="1" name=""/>
        <p:cNvGrpSpPr/>
        <p:nvPr/>
      </p:nvGrpSpPr>
      <p:grpSpPr>
        <a:xfrm>
          <a:off x="0" y="0"/>
          <a:ext cx="0" cy="0"/>
          <a:chOff x="0" y="0"/>
          <a:chExt cx="0" cy="0"/>
        </a:xfrm>
      </p:grpSpPr>
      <p:sp>
        <p:nvSpPr>
          <p:cNvPr id="4" name="Marcador de Posição do Texto 3">
            <a:extLst>
              <a:ext uri="{FF2B5EF4-FFF2-40B4-BE49-F238E27FC236}">
                <a16:creationId xmlns:a16="http://schemas.microsoft.com/office/drawing/2014/main" id="{5D0BFD60-4F5B-42A5-9A48-FDE667305B2A}"/>
              </a:ext>
            </a:extLst>
          </p:cNvPr>
          <p:cNvSpPr>
            <a:spLocks noGrp="1"/>
          </p:cNvSpPr>
          <p:nvPr>
            <p:ph type="body" sz="half" idx="2"/>
          </p:nvPr>
        </p:nvSpPr>
        <p:spPr>
          <a:xfrm>
            <a:off x="655981" y="2525962"/>
            <a:ext cx="3524132" cy="3410381"/>
          </a:xfrm>
        </p:spPr>
        <p:txBody>
          <a:bodyPr>
            <a:normAutofit fontScale="92500" lnSpcReduction="20000"/>
          </a:bodyPr>
          <a:lstStyle/>
          <a:p>
            <a:pPr marL="285750" indent="-285750">
              <a:buFont typeface="Wingdings" panose="05000000000000000000" pitchFamily="2" charset="2"/>
              <a:buChar char="§"/>
            </a:pPr>
            <a:r>
              <a:rPr lang="pt-PT" dirty="0"/>
              <a:t>Componentes do sistema (</a:t>
            </a:r>
            <a:r>
              <a:rPr lang="pt-PT" i="1" dirty="0"/>
              <a:t>Docker</a:t>
            </a:r>
            <a:r>
              <a:rPr lang="pt-PT" dirty="0"/>
              <a:t> e </a:t>
            </a:r>
            <a:r>
              <a:rPr lang="pt-PT" i="1" dirty="0"/>
              <a:t>Node </a:t>
            </a:r>
            <a:r>
              <a:rPr lang="pt-PT" i="1" dirty="0" err="1"/>
              <a:t>Exporter</a:t>
            </a:r>
            <a:r>
              <a:rPr lang="pt-PT" dirty="0"/>
              <a:t>).</a:t>
            </a:r>
          </a:p>
          <a:p>
            <a:pPr marL="285750" indent="-285750">
              <a:buFont typeface="Wingdings" panose="05000000000000000000" pitchFamily="2" charset="2"/>
              <a:buChar char="§"/>
            </a:pPr>
            <a:r>
              <a:rPr lang="pt-PT" dirty="0"/>
              <a:t>Componentes de monitorização (</a:t>
            </a:r>
            <a:r>
              <a:rPr lang="pt-PT" i="1" dirty="0" err="1"/>
              <a:t>Request</a:t>
            </a:r>
            <a:r>
              <a:rPr lang="pt-PT" i="1" dirty="0"/>
              <a:t> </a:t>
            </a:r>
            <a:r>
              <a:rPr lang="pt-PT" i="1" dirty="0" err="1"/>
              <a:t>Monitoring</a:t>
            </a:r>
            <a:r>
              <a:rPr lang="pt-PT" i="1" dirty="0"/>
              <a:t> </a:t>
            </a:r>
            <a:r>
              <a:rPr lang="pt-PT" dirty="0"/>
              <a:t>e </a:t>
            </a:r>
            <a:r>
              <a:rPr lang="pt-PT" i="1" dirty="0" err="1"/>
              <a:t>Prometheus</a:t>
            </a:r>
            <a:r>
              <a:rPr lang="pt-PT" dirty="0"/>
              <a:t>).</a:t>
            </a:r>
          </a:p>
          <a:p>
            <a:pPr marL="285750" indent="-285750">
              <a:buFont typeface="Wingdings" panose="05000000000000000000" pitchFamily="2" charset="2"/>
              <a:buChar char="§"/>
            </a:pPr>
            <a:r>
              <a:rPr lang="pt-PT" dirty="0"/>
              <a:t>Componentes de suporte aos </a:t>
            </a:r>
            <a:r>
              <a:rPr lang="pt-PT" dirty="0" err="1"/>
              <a:t>micro-serviços</a:t>
            </a:r>
            <a:r>
              <a:rPr lang="pt-PT" dirty="0"/>
              <a:t> (</a:t>
            </a:r>
            <a:r>
              <a:rPr lang="pt-PT" i="1" dirty="0" err="1"/>
              <a:t>Load</a:t>
            </a:r>
            <a:r>
              <a:rPr lang="pt-PT" i="1" dirty="0"/>
              <a:t> </a:t>
            </a:r>
            <a:r>
              <a:rPr lang="pt-PT" i="1" dirty="0" err="1"/>
              <a:t>Balancer</a:t>
            </a:r>
            <a:r>
              <a:rPr lang="pt-PT" i="1" dirty="0"/>
              <a:t> </a:t>
            </a:r>
            <a:r>
              <a:rPr lang="pt-PT" dirty="0"/>
              <a:t>e </a:t>
            </a:r>
            <a:r>
              <a:rPr lang="pt-PT" i="1" dirty="0" err="1"/>
              <a:t>Service</a:t>
            </a:r>
            <a:r>
              <a:rPr lang="pt-PT" i="1" dirty="0"/>
              <a:t> </a:t>
            </a:r>
            <a:r>
              <a:rPr lang="pt-PT" i="1" dirty="0" err="1"/>
              <a:t>Registery</a:t>
            </a:r>
            <a:r>
              <a:rPr lang="pt-PT" dirty="0"/>
              <a:t>)</a:t>
            </a:r>
          </a:p>
          <a:p>
            <a:pPr marL="285750" indent="-285750">
              <a:buFont typeface="Wingdings" panose="05000000000000000000" pitchFamily="2" charset="2"/>
              <a:buChar char="§"/>
            </a:pPr>
            <a:r>
              <a:rPr lang="pt-PT" dirty="0" err="1"/>
              <a:t>Micro-serviços</a:t>
            </a:r>
            <a:r>
              <a:rPr lang="pt-PT" dirty="0"/>
              <a:t> das aplicações.</a:t>
            </a:r>
          </a:p>
        </p:txBody>
      </p:sp>
      <p:pic>
        <p:nvPicPr>
          <p:cNvPr id="20" name="Imagem 19" descr="Uma imagem com texto&#10;&#10;Descrição gerada automaticamente">
            <a:extLst>
              <a:ext uri="{FF2B5EF4-FFF2-40B4-BE49-F238E27FC236}">
                <a16:creationId xmlns:a16="http://schemas.microsoft.com/office/drawing/2014/main" id="{32588E5C-3C92-4CD9-9D80-7A31E7CF6A42}"/>
              </a:ext>
            </a:extLst>
          </p:cNvPr>
          <p:cNvPicPr>
            <a:picLocks noChangeAspect="1"/>
          </p:cNvPicPr>
          <p:nvPr/>
        </p:nvPicPr>
        <p:blipFill>
          <a:blip r:embed="rId3"/>
          <a:stretch>
            <a:fillRect/>
          </a:stretch>
        </p:blipFill>
        <p:spPr>
          <a:xfrm>
            <a:off x="11103428" y="265320"/>
            <a:ext cx="863853" cy="642794"/>
          </a:xfrm>
          <a:prstGeom prst="rect">
            <a:avLst/>
          </a:prstGeom>
        </p:spPr>
      </p:pic>
      <p:sp>
        <p:nvSpPr>
          <p:cNvPr id="22" name="Marcador de Posição do Número do Diapositivo 21">
            <a:extLst>
              <a:ext uri="{FF2B5EF4-FFF2-40B4-BE49-F238E27FC236}">
                <a16:creationId xmlns:a16="http://schemas.microsoft.com/office/drawing/2014/main" id="{729780EF-AB6D-480E-95A2-9E827BA93E0D}"/>
              </a:ext>
            </a:extLst>
          </p:cNvPr>
          <p:cNvSpPr>
            <a:spLocks noGrp="1"/>
          </p:cNvSpPr>
          <p:nvPr>
            <p:ph type="sldNum" sz="quarter" idx="4"/>
          </p:nvPr>
        </p:nvSpPr>
        <p:spPr/>
        <p:txBody>
          <a:bodyPr/>
          <a:lstStyle/>
          <a:p>
            <a:fld id="{4FAB73BC-B049-4115-A692-8D63A059BFB8}" type="slidenum">
              <a:rPr lang="en-US" smtClean="0"/>
              <a:pPr/>
              <a:t>19</a:t>
            </a:fld>
            <a:endParaRPr lang="en-US" dirty="0"/>
          </a:p>
        </p:txBody>
      </p:sp>
      <p:pic>
        <p:nvPicPr>
          <p:cNvPr id="7" name="Marcador de Posição de Conteúdo 6" descr="Uma imagem com texto&#10;&#10;Descrição gerada automaticamente">
            <a:extLst>
              <a:ext uri="{FF2B5EF4-FFF2-40B4-BE49-F238E27FC236}">
                <a16:creationId xmlns:a16="http://schemas.microsoft.com/office/drawing/2014/main" id="{FD2EC1D1-83D7-4871-BCC2-223EC414C0FC}"/>
              </a:ext>
            </a:extLst>
          </p:cNvPr>
          <p:cNvPicPr>
            <a:picLocks noGrp="1" noChangeAspect="1"/>
          </p:cNvPicPr>
          <p:nvPr>
            <p:ph idx="1"/>
          </p:nvPr>
        </p:nvPicPr>
        <p:blipFill>
          <a:blip r:embed="rId4"/>
          <a:stretch>
            <a:fillRect/>
          </a:stretch>
        </p:blipFill>
        <p:spPr>
          <a:xfrm>
            <a:off x="6058946" y="1314754"/>
            <a:ext cx="4975404" cy="4228491"/>
          </a:xfrm>
        </p:spPr>
      </p:pic>
      <p:sp>
        <p:nvSpPr>
          <p:cNvPr id="8" name="Título 1">
            <a:extLst>
              <a:ext uri="{FF2B5EF4-FFF2-40B4-BE49-F238E27FC236}">
                <a16:creationId xmlns:a16="http://schemas.microsoft.com/office/drawing/2014/main" id="{5888B0C3-C93A-4B66-A821-830A2F471FF1}"/>
              </a:ext>
            </a:extLst>
          </p:cNvPr>
          <p:cNvSpPr>
            <a:spLocks noGrp="1"/>
          </p:cNvSpPr>
          <p:nvPr>
            <p:ph type="title"/>
          </p:nvPr>
        </p:nvSpPr>
        <p:spPr>
          <a:xfrm>
            <a:off x="451028" y="309923"/>
            <a:ext cx="3749137" cy="1920240"/>
          </a:xfrm>
        </p:spPr>
        <p:txBody>
          <a:bodyPr anchor="ctr"/>
          <a:lstStyle/>
          <a:p>
            <a:pPr algn="ctr"/>
            <a:r>
              <a:rPr lang="pt-PT" i="1" dirty="0"/>
              <a:t>Arquitetura Atual (Nó)</a:t>
            </a:r>
          </a:p>
        </p:txBody>
      </p:sp>
    </p:spTree>
    <p:extLst>
      <p:ext uri="{BB962C8B-B14F-4D97-AF65-F5344CB8AC3E}">
        <p14:creationId xmlns:p14="http://schemas.microsoft.com/office/powerpoint/2010/main" val="3983968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7DDE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E5527A8-6713-4DF3-880C-27DBD1CDE12B}"/>
              </a:ext>
            </a:extLst>
          </p:cNvPr>
          <p:cNvSpPr>
            <a:spLocks noGrp="1"/>
          </p:cNvSpPr>
          <p:nvPr>
            <p:ph type="title"/>
          </p:nvPr>
        </p:nvSpPr>
        <p:spPr/>
        <p:txBody>
          <a:bodyPr>
            <a:normAutofit/>
          </a:bodyPr>
          <a:lstStyle/>
          <a:p>
            <a:r>
              <a:rPr lang="pt-PT" sz="4500" dirty="0"/>
              <a:t>Sumário</a:t>
            </a:r>
          </a:p>
        </p:txBody>
      </p:sp>
      <p:sp>
        <p:nvSpPr>
          <p:cNvPr id="3" name="Marcador de Posição do Texto 2">
            <a:extLst>
              <a:ext uri="{FF2B5EF4-FFF2-40B4-BE49-F238E27FC236}">
                <a16:creationId xmlns:a16="http://schemas.microsoft.com/office/drawing/2014/main" id="{8B0FC58E-4832-423F-9938-E270C5A8BF38}"/>
              </a:ext>
            </a:extLst>
          </p:cNvPr>
          <p:cNvSpPr>
            <a:spLocks noGrp="1"/>
          </p:cNvSpPr>
          <p:nvPr>
            <p:ph type="body" sz="quarter" idx="17"/>
          </p:nvPr>
        </p:nvSpPr>
        <p:spPr>
          <a:xfrm>
            <a:off x="1471769" y="1393620"/>
            <a:ext cx="3965510" cy="540232"/>
          </a:xfrm>
        </p:spPr>
        <p:txBody>
          <a:bodyPr anchor="ctr">
            <a:normAutofit fontScale="92500" lnSpcReduction="10000"/>
          </a:bodyPr>
          <a:lstStyle/>
          <a:p>
            <a:pPr marL="342900" indent="-342900">
              <a:buFont typeface="Wingdings" panose="05000000000000000000" pitchFamily="2" charset="2"/>
              <a:buChar char="§"/>
            </a:pPr>
            <a:r>
              <a:rPr lang="pt-PT" sz="2500" dirty="0"/>
              <a:t>Contexto e Motivação</a:t>
            </a:r>
          </a:p>
        </p:txBody>
      </p:sp>
      <p:sp>
        <p:nvSpPr>
          <p:cNvPr id="27" name="Marcador de Posição do Número do Diapositivo 26">
            <a:extLst>
              <a:ext uri="{FF2B5EF4-FFF2-40B4-BE49-F238E27FC236}">
                <a16:creationId xmlns:a16="http://schemas.microsoft.com/office/drawing/2014/main" id="{7FBB7AA6-BDAA-4292-A001-3D0DBE5F0E68}"/>
              </a:ext>
            </a:extLst>
          </p:cNvPr>
          <p:cNvSpPr>
            <a:spLocks noGrp="1"/>
          </p:cNvSpPr>
          <p:nvPr>
            <p:ph type="sldNum" sz="quarter" idx="4"/>
          </p:nvPr>
        </p:nvSpPr>
        <p:spPr/>
        <p:txBody>
          <a:bodyPr/>
          <a:lstStyle/>
          <a:p>
            <a:fld id="{4FAB73BC-B049-4115-A692-8D63A059BFB8}" type="slidenum">
              <a:rPr lang="en-US" smtClean="0"/>
              <a:pPr/>
              <a:t>2</a:t>
            </a:fld>
            <a:endParaRPr lang="en-US" dirty="0"/>
          </a:p>
        </p:txBody>
      </p:sp>
      <p:sp>
        <p:nvSpPr>
          <p:cNvPr id="5" name="Marcador de Posição do Texto 4">
            <a:extLst>
              <a:ext uri="{FF2B5EF4-FFF2-40B4-BE49-F238E27FC236}">
                <a16:creationId xmlns:a16="http://schemas.microsoft.com/office/drawing/2014/main" id="{DC20A78A-28A3-4B2F-96D3-4FCB90521FA1}"/>
              </a:ext>
            </a:extLst>
          </p:cNvPr>
          <p:cNvSpPr>
            <a:spLocks noGrp="1"/>
          </p:cNvSpPr>
          <p:nvPr>
            <p:ph type="body" sz="quarter" idx="24"/>
          </p:nvPr>
        </p:nvSpPr>
        <p:spPr>
          <a:xfrm>
            <a:off x="6896610" y="1410641"/>
            <a:ext cx="3965510" cy="605758"/>
          </a:xfrm>
        </p:spPr>
        <p:txBody>
          <a:bodyPr anchor="ctr">
            <a:normAutofit/>
          </a:bodyPr>
          <a:lstStyle/>
          <a:p>
            <a:pPr marL="342900" indent="-342900">
              <a:buFont typeface="Wingdings" panose="05000000000000000000" pitchFamily="2" charset="2"/>
              <a:buChar char="§"/>
            </a:pPr>
            <a:r>
              <a:rPr lang="pt-PT" sz="2500" dirty="0"/>
              <a:t>Arquitetura Atual</a:t>
            </a:r>
          </a:p>
        </p:txBody>
      </p:sp>
      <p:sp>
        <p:nvSpPr>
          <p:cNvPr id="7" name="Marcador de Posição do Texto 6">
            <a:extLst>
              <a:ext uri="{FF2B5EF4-FFF2-40B4-BE49-F238E27FC236}">
                <a16:creationId xmlns:a16="http://schemas.microsoft.com/office/drawing/2014/main" id="{B2635D86-9537-4992-9CF5-3F5164CB1602}"/>
              </a:ext>
            </a:extLst>
          </p:cNvPr>
          <p:cNvSpPr>
            <a:spLocks noGrp="1"/>
          </p:cNvSpPr>
          <p:nvPr>
            <p:ph type="body" sz="quarter" idx="26"/>
          </p:nvPr>
        </p:nvSpPr>
        <p:spPr>
          <a:xfrm>
            <a:off x="1471769" y="2940317"/>
            <a:ext cx="3965510" cy="540232"/>
          </a:xfrm>
        </p:spPr>
        <p:txBody>
          <a:bodyPr anchor="ctr">
            <a:normAutofit fontScale="92500" lnSpcReduction="10000"/>
          </a:bodyPr>
          <a:lstStyle/>
          <a:p>
            <a:pPr marL="342900" indent="-342900">
              <a:buFont typeface="Wingdings" panose="05000000000000000000" pitchFamily="2" charset="2"/>
              <a:buChar char="§"/>
            </a:pPr>
            <a:r>
              <a:rPr lang="pt-PT" sz="2500" dirty="0"/>
              <a:t>Problema</a:t>
            </a:r>
          </a:p>
        </p:txBody>
      </p:sp>
      <p:sp>
        <p:nvSpPr>
          <p:cNvPr id="9" name="Marcador de Posição do Texto 8">
            <a:extLst>
              <a:ext uri="{FF2B5EF4-FFF2-40B4-BE49-F238E27FC236}">
                <a16:creationId xmlns:a16="http://schemas.microsoft.com/office/drawing/2014/main" id="{A5CFC53E-17DC-4BAE-85DC-B413ADDD9101}"/>
              </a:ext>
            </a:extLst>
          </p:cNvPr>
          <p:cNvSpPr>
            <a:spLocks noGrp="1"/>
          </p:cNvSpPr>
          <p:nvPr>
            <p:ph type="body" sz="quarter" idx="28"/>
          </p:nvPr>
        </p:nvSpPr>
        <p:spPr>
          <a:xfrm>
            <a:off x="6896610" y="2874791"/>
            <a:ext cx="3965510" cy="605758"/>
          </a:xfrm>
        </p:spPr>
        <p:txBody>
          <a:bodyPr anchor="ctr">
            <a:normAutofit/>
          </a:bodyPr>
          <a:lstStyle/>
          <a:p>
            <a:pPr marL="342900" indent="-342900">
              <a:buFont typeface="Wingdings" panose="05000000000000000000" pitchFamily="2" charset="2"/>
              <a:buChar char="§"/>
            </a:pPr>
            <a:r>
              <a:rPr lang="pt-PT" sz="2500" dirty="0"/>
              <a:t>Extensão à Arquitetura</a:t>
            </a:r>
          </a:p>
        </p:txBody>
      </p:sp>
      <p:sp>
        <p:nvSpPr>
          <p:cNvPr id="11" name="Marcador de Posição do Texto 10">
            <a:extLst>
              <a:ext uri="{FF2B5EF4-FFF2-40B4-BE49-F238E27FC236}">
                <a16:creationId xmlns:a16="http://schemas.microsoft.com/office/drawing/2014/main" id="{D884042F-37AA-4CC1-A5C7-EED199EC4C7A}"/>
              </a:ext>
            </a:extLst>
          </p:cNvPr>
          <p:cNvSpPr>
            <a:spLocks noGrp="1"/>
          </p:cNvSpPr>
          <p:nvPr>
            <p:ph type="body" sz="quarter" idx="30"/>
          </p:nvPr>
        </p:nvSpPr>
        <p:spPr>
          <a:xfrm>
            <a:off x="1471769" y="4216898"/>
            <a:ext cx="3965510" cy="540232"/>
          </a:xfrm>
        </p:spPr>
        <p:txBody>
          <a:bodyPr anchor="ctr">
            <a:normAutofit fontScale="92500" lnSpcReduction="10000"/>
          </a:bodyPr>
          <a:lstStyle/>
          <a:p>
            <a:pPr marL="342900" indent="-342900">
              <a:buFont typeface="Wingdings" panose="05000000000000000000" pitchFamily="2" charset="2"/>
              <a:buChar char="§"/>
            </a:pPr>
            <a:r>
              <a:rPr lang="pt-PT" sz="2500" dirty="0"/>
              <a:t>Estado da Arte</a:t>
            </a:r>
          </a:p>
        </p:txBody>
      </p:sp>
      <p:sp>
        <p:nvSpPr>
          <p:cNvPr id="17" name="Marcador de Posição do Texto 16">
            <a:extLst>
              <a:ext uri="{FF2B5EF4-FFF2-40B4-BE49-F238E27FC236}">
                <a16:creationId xmlns:a16="http://schemas.microsoft.com/office/drawing/2014/main" id="{3980EDCE-6D3D-4505-8B69-C8B48DFA4159}"/>
              </a:ext>
            </a:extLst>
          </p:cNvPr>
          <p:cNvSpPr>
            <a:spLocks noGrp="1"/>
          </p:cNvSpPr>
          <p:nvPr>
            <p:ph type="body" sz="quarter" idx="32"/>
          </p:nvPr>
        </p:nvSpPr>
        <p:spPr>
          <a:xfrm>
            <a:off x="6896610" y="4216898"/>
            <a:ext cx="3965510" cy="709857"/>
          </a:xfrm>
        </p:spPr>
        <p:txBody>
          <a:bodyPr anchor="ctr">
            <a:normAutofit/>
          </a:bodyPr>
          <a:lstStyle/>
          <a:p>
            <a:pPr marL="342900" indent="-342900">
              <a:buFont typeface="Wingdings" panose="05000000000000000000" pitchFamily="2" charset="2"/>
              <a:buChar char="§"/>
            </a:pPr>
            <a:r>
              <a:rPr lang="pt-PT" sz="2500" dirty="0"/>
              <a:t>Plano de Trabalho</a:t>
            </a:r>
          </a:p>
        </p:txBody>
      </p:sp>
      <p:pic>
        <p:nvPicPr>
          <p:cNvPr id="20" name="Imagem 19" descr="Uma imagem com texto&#10;&#10;Descrição gerada automaticamente">
            <a:extLst>
              <a:ext uri="{FF2B5EF4-FFF2-40B4-BE49-F238E27FC236}">
                <a16:creationId xmlns:a16="http://schemas.microsoft.com/office/drawing/2014/main" id="{1D4EE4B5-FC42-4691-84D6-9BFE02842378}"/>
              </a:ext>
            </a:extLst>
          </p:cNvPr>
          <p:cNvPicPr>
            <a:picLocks noChangeAspect="1"/>
          </p:cNvPicPr>
          <p:nvPr/>
        </p:nvPicPr>
        <p:blipFill>
          <a:blip r:embed="rId3"/>
          <a:stretch>
            <a:fillRect/>
          </a:stretch>
        </p:blipFill>
        <p:spPr>
          <a:xfrm>
            <a:off x="11103428" y="265320"/>
            <a:ext cx="863853" cy="642794"/>
          </a:xfrm>
          <a:prstGeom prst="rect">
            <a:avLst/>
          </a:prstGeom>
        </p:spPr>
      </p:pic>
      <p:sp>
        <p:nvSpPr>
          <p:cNvPr id="6" name="CaixaDeTexto 5">
            <a:extLst>
              <a:ext uri="{FF2B5EF4-FFF2-40B4-BE49-F238E27FC236}">
                <a16:creationId xmlns:a16="http://schemas.microsoft.com/office/drawing/2014/main" id="{E2DBBCEB-5973-4B4C-B5EB-42A82A9EF2C4}"/>
              </a:ext>
            </a:extLst>
          </p:cNvPr>
          <p:cNvSpPr txBox="1"/>
          <p:nvPr/>
        </p:nvSpPr>
        <p:spPr>
          <a:xfrm>
            <a:off x="2264487" y="2011761"/>
            <a:ext cx="3172792" cy="923330"/>
          </a:xfrm>
          <a:prstGeom prst="rect">
            <a:avLst/>
          </a:prstGeom>
          <a:noFill/>
        </p:spPr>
        <p:txBody>
          <a:bodyPr wrap="none" rtlCol="0">
            <a:spAutoFit/>
          </a:bodyPr>
          <a:lstStyle/>
          <a:p>
            <a:pPr marL="285750" indent="-285750">
              <a:buFont typeface="Arial" panose="020B0604020202020204" pitchFamily="34" charset="0"/>
              <a:buChar char="•"/>
            </a:pPr>
            <a:r>
              <a:rPr lang="pt-PT" dirty="0">
                <a:solidFill>
                  <a:srgbClr val="14243C"/>
                </a:solidFill>
              </a:rPr>
              <a:t>Computação em </a:t>
            </a:r>
            <a:r>
              <a:rPr lang="pt-PT" dirty="0" err="1">
                <a:solidFill>
                  <a:srgbClr val="14243C"/>
                </a:solidFill>
              </a:rPr>
              <a:t>Cloud</a:t>
            </a:r>
            <a:endParaRPr lang="pt-PT" dirty="0">
              <a:solidFill>
                <a:srgbClr val="14243C"/>
              </a:solidFill>
            </a:endParaRPr>
          </a:p>
          <a:p>
            <a:pPr marL="285750" indent="-285750">
              <a:buFont typeface="Arial" panose="020B0604020202020204" pitchFamily="34" charset="0"/>
              <a:buChar char="•"/>
            </a:pPr>
            <a:r>
              <a:rPr lang="pt-PT" dirty="0">
                <a:solidFill>
                  <a:srgbClr val="14243C"/>
                </a:solidFill>
              </a:rPr>
              <a:t>Computação na </a:t>
            </a:r>
            <a:r>
              <a:rPr lang="pt-PT" dirty="0" err="1">
                <a:solidFill>
                  <a:srgbClr val="14243C"/>
                </a:solidFill>
              </a:rPr>
              <a:t>Edge</a:t>
            </a:r>
            <a:endParaRPr lang="pt-PT" dirty="0">
              <a:solidFill>
                <a:srgbClr val="14243C"/>
              </a:solidFill>
            </a:endParaRPr>
          </a:p>
          <a:p>
            <a:pPr marL="285750" indent="-285750">
              <a:buFont typeface="Arial" panose="020B0604020202020204" pitchFamily="34" charset="0"/>
              <a:buChar char="•"/>
            </a:pPr>
            <a:r>
              <a:rPr lang="pt-PT" dirty="0">
                <a:solidFill>
                  <a:srgbClr val="14243C"/>
                </a:solidFill>
              </a:rPr>
              <a:t>Arquitetura de </a:t>
            </a:r>
            <a:r>
              <a:rPr lang="pt-PT" dirty="0" err="1">
                <a:solidFill>
                  <a:srgbClr val="14243C"/>
                </a:solidFill>
              </a:rPr>
              <a:t>Micro-serviços</a:t>
            </a:r>
            <a:endParaRPr lang="pt-PT" dirty="0">
              <a:solidFill>
                <a:srgbClr val="14243C"/>
              </a:solidFill>
            </a:endParaRPr>
          </a:p>
        </p:txBody>
      </p:sp>
      <p:sp>
        <p:nvSpPr>
          <p:cNvPr id="19" name="CaixaDeTexto 18">
            <a:extLst>
              <a:ext uri="{FF2B5EF4-FFF2-40B4-BE49-F238E27FC236}">
                <a16:creationId xmlns:a16="http://schemas.microsoft.com/office/drawing/2014/main" id="{111BAA38-3102-46B7-AD54-A4770C457C4E}"/>
              </a:ext>
            </a:extLst>
          </p:cNvPr>
          <p:cNvSpPr txBox="1"/>
          <p:nvPr/>
        </p:nvSpPr>
        <p:spPr>
          <a:xfrm>
            <a:off x="2264487" y="3492684"/>
            <a:ext cx="3749744" cy="646331"/>
          </a:xfrm>
          <a:prstGeom prst="rect">
            <a:avLst/>
          </a:prstGeom>
          <a:noFill/>
        </p:spPr>
        <p:txBody>
          <a:bodyPr wrap="none" rtlCol="0">
            <a:spAutoFit/>
          </a:bodyPr>
          <a:lstStyle/>
          <a:p>
            <a:pPr marL="285750" indent="-285750">
              <a:buFont typeface="Arial" panose="020B0604020202020204" pitchFamily="34" charset="0"/>
              <a:buChar char="•"/>
            </a:pPr>
            <a:r>
              <a:rPr lang="pt-PT" dirty="0">
                <a:solidFill>
                  <a:srgbClr val="14243C"/>
                </a:solidFill>
              </a:rPr>
              <a:t>Problema geral</a:t>
            </a:r>
          </a:p>
          <a:p>
            <a:pPr marL="285750" indent="-285750">
              <a:buFont typeface="Arial" panose="020B0604020202020204" pitchFamily="34" charset="0"/>
              <a:buChar char="•"/>
            </a:pPr>
            <a:r>
              <a:rPr lang="pt-PT" dirty="0">
                <a:solidFill>
                  <a:srgbClr val="14243C"/>
                </a:solidFill>
              </a:rPr>
              <a:t>Problema especifico da dissertação</a:t>
            </a:r>
          </a:p>
        </p:txBody>
      </p:sp>
      <p:sp>
        <p:nvSpPr>
          <p:cNvPr id="21" name="CaixaDeTexto 20">
            <a:extLst>
              <a:ext uri="{FF2B5EF4-FFF2-40B4-BE49-F238E27FC236}">
                <a16:creationId xmlns:a16="http://schemas.microsoft.com/office/drawing/2014/main" id="{30DE18C8-F999-4902-9DF3-003FB94CD2FC}"/>
              </a:ext>
            </a:extLst>
          </p:cNvPr>
          <p:cNvSpPr txBox="1"/>
          <p:nvPr/>
        </p:nvSpPr>
        <p:spPr>
          <a:xfrm>
            <a:off x="2264487" y="4816123"/>
            <a:ext cx="2545890" cy="369332"/>
          </a:xfrm>
          <a:prstGeom prst="rect">
            <a:avLst/>
          </a:prstGeom>
          <a:noFill/>
        </p:spPr>
        <p:txBody>
          <a:bodyPr wrap="none" rtlCol="0">
            <a:spAutoFit/>
          </a:bodyPr>
          <a:lstStyle/>
          <a:p>
            <a:pPr marL="285750" indent="-285750">
              <a:buFont typeface="Arial" panose="020B0604020202020204" pitchFamily="34" charset="0"/>
              <a:buChar char="•"/>
            </a:pPr>
            <a:r>
              <a:rPr lang="pt-PT" dirty="0">
                <a:solidFill>
                  <a:srgbClr val="14243C"/>
                </a:solidFill>
              </a:rPr>
              <a:t>Computação Osmótica</a:t>
            </a:r>
          </a:p>
        </p:txBody>
      </p:sp>
      <p:sp>
        <p:nvSpPr>
          <p:cNvPr id="22" name="CaixaDeTexto 21">
            <a:extLst>
              <a:ext uri="{FF2B5EF4-FFF2-40B4-BE49-F238E27FC236}">
                <a16:creationId xmlns:a16="http://schemas.microsoft.com/office/drawing/2014/main" id="{34E79B30-428C-407A-A97D-DDD050B6B4C5}"/>
              </a:ext>
            </a:extLst>
          </p:cNvPr>
          <p:cNvSpPr txBox="1"/>
          <p:nvPr/>
        </p:nvSpPr>
        <p:spPr>
          <a:xfrm>
            <a:off x="7381623" y="2146016"/>
            <a:ext cx="1537152" cy="369332"/>
          </a:xfrm>
          <a:prstGeom prst="rect">
            <a:avLst/>
          </a:prstGeom>
          <a:noFill/>
        </p:spPr>
        <p:txBody>
          <a:bodyPr wrap="none" rtlCol="0">
            <a:spAutoFit/>
          </a:bodyPr>
          <a:lstStyle/>
          <a:p>
            <a:pPr marL="285750" indent="-285750">
              <a:buFont typeface="Arial" panose="020B0604020202020204" pitchFamily="34" charset="0"/>
              <a:buChar char="•"/>
            </a:pPr>
            <a:r>
              <a:rPr lang="pt-PT" dirty="0">
                <a:solidFill>
                  <a:srgbClr val="14243C"/>
                </a:solidFill>
              </a:rPr>
              <a:t>Visão geral</a:t>
            </a:r>
          </a:p>
        </p:txBody>
      </p:sp>
    </p:spTree>
    <p:extLst>
      <p:ext uri="{BB962C8B-B14F-4D97-AF65-F5344CB8AC3E}">
        <p14:creationId xmlns:p14="http://schemas.microsoft.com/office/powerpoint/2010/main" val="20295919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bg>
      <p:bgPr>
        <a:solidFill>
          <a:srgbClr val="E7DDE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87F27E1-36D1-446F-9090-43B077200515}"/>
              </a:ext>
            </a:extLst>
          </p:cNvPr>
          <p:cNvSpPr>
            <a:spLocks noGrp="1"/>
          </p:cNvSpPr>
          <p:nvPr>
            <p:ph type="title"/>
          </p:nvPr>
        </p:nvSpPr>
        <p:spPr>
          <a:xfrm>
            <a:off x="451028" y="309923"/>
            <a:ext cx="3749137" cy="1920240"/>
          </a:xfrm>
        </p:spPr>
        <p:txBody>
          <a:bodyPr anchor="ctr"/>
          <a:lstStyle/>
          <a:p>
            <a:pPr algn="ctr"/>
            <a:r>
              <a:rPr lang="pt-PT" i="1" dirty="0"/>
              <a:t>Arquitetura Atual (e-</a:t>
            </a:r>
            <a:r>
              <a:rPr lang="el-GR" i="1" dirty="0"/>
              <a:t>μ</a:t>
            </a:r>
            <a:r>
              <a:rPr lang="pt-PT" i="1" dirty="0" err="1"/>
              <a:t>Services</a:t>
            </a:r>
            <a:r>
              <a:rPr lang="pt-PT" i="1" dirty="0"/>
              <a:t>)</a:t>
            </a:r>
          </a:p>
        </p:txBody>
      </p:sp>
      <p:sp>
        <p:nvSpPr>
          <p:cNvPr id="4" name="Marcador de Posição do Texto 3">
            <a:extLst>
              <a:ext uri="{FF2B5EF4-FFF2-40B4-BE49-F238E27FC236}">
                <a16:creationId xmlns:a16="http://schemas.microsoft.com/office/drawing/2014/main" id="{5D0BFD60-4F5B-42A5-9A48-FDE667305B2A}"/>
              </a:ext>
            </a:extLst>
          </p:cNvPr>
          <p:cNvSpPr>
            <a:spLocks noGrp="1"/>
          </p:cNvSpPr>
          <p:nvPr>
            <p:ph type="body" sz="half" idx="2"/>
          </p:nvPr>
        </p:nvSpPr>
        <p:spPr>
          <a:xfrm>
            <a:off x="655981" y="2525962"/>
            <a:ext cx="3749136" cy="3511981"/>
          </a:xfrm>
        </p:spPr>
        <p:txBody>
          <a:bodyPr>
            <a:normAutofit/>
          </a:bodyPr>
          <a:lstStyle/>
          <a:p>
            <a:pPr marL="285750" indent="-285750">
              <a:buFont typeface="Wingdings" panose="05000000000000000000" pitchFamily="2" charset="2"/>
              <a:buChar char="§"/>
            </a:pPr>
            <a:r>
              <a:rPr lang="pt-PT" dirty="0"/>
              <a:t>Os </a:t>
            </a:r>
            <a:r>
              <a:rPr lang="pt-PT" dirty="0" err="1"/>
              <a:t>micro-serviços</a:t>
            </a:r>
            <a:r>
              <a:rPr lang="pt-PT" dirty="0"/>
              <a:t> são encapsulados nos componentes e-</a:t>
            </a:r>
            <a:r>
              <a:rPr lang="el-GR" i="1" dirty="0"/>
              <a:t>μ</a:t>
            </a:r>
            <a:r>
              <a:rPr lang="pt-PT" i="1" dirty="0" err="1"/>
              <a:t>Services</a:t>
            </a:r>
            <a:r>
              <a:rPr lang="pt-PT" i="1" dirty="0"/>
              <a:t>.</a:t>
            </a:r>
          </a:p>
          <a:p>
            <a:pPr marL="285750" indent="-285750">
              <a:buFont typeface="Wingdings" panose="05000000000000000000" pitchFamily="2" charset="2"/>
              <a:buChar char="§"/>
            </a:pPr>
            <a:r>
              <a:rPr lang="pt-PT" i="1" dirty="0"/>
              <a:t>Cada </a:t>
            </a:r>
            <a:r>
              <a:rPr lang="pt-PT" dirty="0"/>
              <a:t>e-</a:t>
            </a:r>
            <a:r>
              <a:rPr lang="el-GR" i="1" dirty="0"/>
              <a:t>μ</a:t>
            </a:r>
            <a:r>
              <a:rPr lang="pt-PT" i="1" dirty="0" err="1"/>
              <a:t>Service</a:t>
            </a:r>
            <a:r>
              <a:rPr lang="pt-PT" i="1" dirty="0"/>
              <a:t> está registado no </a:t>
            </a:r>
            <a:r>
              <a:rPr lang="pt-PT" i="1" dirty="0" err="1"/>
              <a:t>Service</a:t>
            </a:r>
            <a:r>
              <a:rPr lang="pt-PT" i="1" dirty="0"/>
              <a:t> </a:t>
            </a:r>
            <a:r>
              <a:rPr lang="pt-PT" i="1" dirty="0" err="1"/>
              <a:t>Registry</a:t>
            </a:r>
            <a:r>
              <a:rPr lang="pt-PT" i="1" dirty="0"/>
              <a:t>.</a:t>
            </a:r>
          </a:p>
          <a:p>
            <a:pPr marL="285750" indent="-285750">
              <a:buFont typeface="Wingdings" panose="05000000000000000000" pitchFamily="2" charset="2"/>
              <a:buChar char="§"/>
            </a:pPr>
            <a:r>
              <a:rPr lang="pt-PT" i="1" dirty="0"/>
              <a:t>Os </a:t>
            </a:r>
            <a:r>
              <a:rPr lang="pt-PT" dirty="0" err="1"/>
              <a:t>micro-serviços</a:t>
            </a:r>
            <a:r>
              <a:rPr lang="pt-PT" i="1" dirty="0"/>
              <a:t> acedem ao registo para encontrar outros </a:t>
            </a:r>
            <a:r>
              <a:rPr lang="pt-PT" dirty="0"/>
              <a:t>e-</a:t>
            </a:r>
            <a:r>
              <a:rPr lang="el-GR" i="1" dirty="0"/>
              <a:t>μ</a:t>
            </a:r>
            <a:r>
              <a:rPr lang="pt-PT" i="1" dirty="0" err="1"/>
              <a:t>Services</a:t>
            </a:r>
            <a:r>
              <a:rPr lang="pt-PT" i="1" dirty="0"/>
              <a:t>.</a:t>
            </a:r>
          </a:p>
          <a:p>
            <a:pPr marL="285750" indent="-285750">
              <a:buFont typeface="Wingdings" panose="05000000000000000000" pitchFamily="2" charset="2"/>
              <a:buChar char="§"/>
            </a:pPr>
            <a:endParaRPr lang="pt-PT" dirty="0"/>
          </a:p>
        </p:txBody>
      </p:sp>
      <p:pic>
        <p:nvPicPr>
          <p:cNvPr id="20" name="Imagem 19" descr="Uma imagem com texto&#10;&#10;Descrição gerada automaticamente">
            <a:extLst>
              <a:ext uri="{FF2B5EF4-FFF2-40B4-BE49-F238E27FC236}">
                <a16:creationId xmlns:a16="http://schemas.microsoft.com/office/drawing/2014/main" id="{32588E5C-3C92-4CD9-9D80-7A31E7CF6A42}"/>
              </a:ext>
            </a:extLst>
          </p:cNvPr>
          <p:cNvPicPr>
            <a:picLocks noChangeAspect="1"/>
          </p:cNvPicPr>
          <p:nvPr/>
        </p:nvPicPr>
        <p:blipFill>
          <a:blip r:embed="rId3"/>
          <a:stretch>
            <a:fillRect/>
          </a:stretch>
        </p:blipFill>
        <p:spPr>
          <a:xfrm>
            <a:off x="11103428" y="265320"/>
            <a:ext cx="863853" cy="642794"/>
          </a:xfrm>
          <a:prstGeom prst="rect">
            <a:avLst/>
          </a:prstGeom>
        </p:spPr>
      </p:pic>
      <p:sp>
        <p:nvSpPr>
          <p:cNvPr id="12" name="CaixaDeTexto 11">
            <a:extLst>
              <a:ext uri="{FF2B5EF4-FFF2-40B4-BE49-F238E27FC236}">
                <a16:creationId xmlns:a16="http://schemas.microsoft.com/office/drawing/2014/main" id="{76CFE178-1905-438F-A430-F7D2EFA51868}"/>
              </a:ext>
            </a:extLst>
          </p:cNvPr>
          <p:cNvSpPr txBox="1"/>
          <p:nvPr/>
        </p:nvSpPr>
        <p:spPr>
          <a:xfrm>
            <a:off x="7715315" y="5072139"/>
            <a:ext cx="1035155" cy="338554"/>
          </a:xfrm>
          <a:prstGeom prst="rect">
            <a:avLst/>
          </a:prstGeom>
          <a:noFill/>
        </p:spPr>
        <p:txBody>
          <a:bodyPr wrap="none" rtlCol="0">
            <a:spAutoFit/>
          </a:bodyPr>
          <a:lstStyle/>
          <a:p>
            <a:r>
              <a:rPr lang="pt-PT" sz="1600" dirty="0">
                <a:solidFill>
                  <a:schemeClr val="accent1"/>
                </a:solidFill>
              </a:rPr>
              <a:t>e-</a:t>
            </a:r>
            <a:r>
              <a:rPr lang="el-GR" sz="1600" i="1" dirty="0">
                <a:solidFill>
                  <a:schemeClr val="accent1"/>
                </a:solidFill>
              </a:rPr>
              <a:t>μ</a:t>
            </a:r>
            <a:r>
              <a:rPr lang="pt-PT" sz="1600" i="1" dirty="0" err="1">
                <a:solidFill>
                  <a:schemeClr val="accent1"/>
                </a:solidFill>
              </a:rPr>
              <a:t>Service</a:t>
            </a:r>
            <a:endParaRPr lang="pt-PT" sz="1600" dirty="0">
              <a:solidFill>
                <a:schemeClr val="accent1"/>
              </a:solidFill>
            </a:endParaRPr>
          </a:p>
        </p:txBody>
      </p:sp>
      <p:sp>
        <p:nvSpPr>
          <p:cNvPr id="13" name="Marcador de Posição do Número do Diapositivo 12">
            <a:extLst>
              <a:ext uri="{FF2B5EF4-FFF2-40B4-BE49-F238E27FC236}">
                <a16:creationId xmlns:a16="http://schemas.microsoft.com/office/drawing/2014/main" id="{0749760F-8615-4D33-A606-E81F0C150FF0}"/>
              </a:ext>
            </a:extLst>
          </p:cNvPr>
          <p:cNvSpPr>
            <a:spLocks noGrp="1"/>
          </p:cNvSpPr>
          <p:nvPr>
            <p:ph type="sldNum" sz="quarter" idx="4"/>
          </p:nvPr>
        </p:nvSpPr>
        <p:spPr/>
        <p:txBody>
          <a:bodyPr/>
          <a:lstStyle/>
          <a:p>
            <a:fld id="{4FAB73BC-B049-4115-A692-8D63A059BFB8}" type="slidenum">
              <a:rPr lang="en-US" smtClean="0"/>
              <a:pPr/>
              <a:t>20</a:t>
            </a:fld>
            <a:endParaRPr lang="en-US" dirty="0"/>
          </a:p>
        </p:txBody>
      </p:sp>
      <p:pic>
        <p:nvPicPr>
          <p:cNvPr id="17" name="Marcador de Posição de Conteúdo 16" descr="Uma imagem com texto, mapa&#10;&#10;Descrição gerada automaticamente">
            <a:extLst>
              <a:ext uri="{FF2B5EF4-FFF2-40B4-BE49-F238E27FC236}">
                <a16:creationId xmlns:a16="http://schemas.microsoft.com/office/drawing/2014/main" id="{78BA0A0B-C571-4B96-8F59-042B087B6EBA}"/>
              </a:ext>
            </a:extLst>
          </p:cNvPr>
          <p:cNvPicPr>
            <a:picLocks noGrp="1" noChangeAspect="1"/>
          </p:cNvPicPr>
          <p:nvPr>
            <p:ph idx="1"/>
          </p:nvPr>
        </p:nvPicPr>
        <p:blipFill>
          <a:blip r:embed="rId4"/>
          <a:stretch>
            <a:fillRect/>
          </a:stretch>
        </p:blipFill>
        <p:spPr>
          <a:xfrm>
            <a:off x="5880291" y="1197596"/>
            <a:ext cx="5019937" cy="3874543"/>
          </a:xfrm>
        </p:spPr>
      </p:pic>
    </p:spTree>
    <p:extLst>
      <p:ext uri="{BB962C8B-B14F-4D97-AF65-F5344CB8AC3E}">
        <p14:creationId xmlns:p14="http://schemas.microsoft.com/office/powerpoint/2010/main" val="38862054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E7DDE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E5527A8-6713-4DF3-880C-27DBD1CDE12B}"/>
              </a:ext>
            </a:extLst>
          </p:cNvPr>
          <p:cNvSpPr>
            <a:spLocks noGrp="1"/>
          </p:cNvSpPr>
          <p:nvPr>
            <p:ph type="title"/>
          </p:nvPr>
        </p:nvSpPr>
        <p:spPr/>
        <p:txBody>
          <a:bodyPr>
            <a:normAutofit/>
          </a:bodyPr>
          <a:lstStyle/>
          <a:p>
            <a:r>
              <a:rPr lang="pt-PT" sz="4500" i="1" dirty="0"/>
              <a:t>Reconfiguração Dinâmica dos Serviços</a:t>
            </a:r>
          </a:p>
        </p:txBody>
      </p:sp>
      <p:pic>
        <p:nvPicPr>
          <p:cNvPr id="20" name="Imagem 19" descr="Uma imagem com texto&#10;&#10;Descrição gerada automaticamente">
            <a:extLst>
              <a:ext uri="{FF2B5EF4-FFF2-40B4-BE49-F238E27FC236}">
                <a16:creationId xmlns:a16="http://schemas.microsoft.com/office/drawing/2014/main" id="{1D4EE4B5-FC42-4691-84D6-9BFE02842378}"/>
              </a:ext>
            </a:extLst>
          </p:cNvPr>
          <p:cNvPicPr>
            <a:picLocks noChangeAspect="1"/>
          </p:cNvPicPr>
          <p:nvPr/>
        </p:nvPicPr>
        <p:blipFill>
          <a:blip r:embed="rId3"/>
          <a:stretch>
            <a:fillRect/>
          </a:stretch>
        </p:blipFill>
        <p:spPr>
          <a:xfrm>
            <a:off x="11103428" y="265320"/>
            <a:ext cx="863853" cy="642794"/>
          </a:xfrm>
          <a:prstGeom prst="rect">
            <a:avLst/>
          </a:prstGeom>
        </p:spPr>
      </p:pic>
      <p:sp>
        <p:nvSpPr>
          <p:cNvPr id="4" name="Marcador de Posição do Número do Diapositivo 3">
            <a:extLst>
              <a:ext uri="{FF2B5EF4-FFF2-40B4-BE49-F238E27FC236}">
                <a16:creationId xmlns:a16="http://schemas.microsoft.com/office/drawing/2014/main" id="{56F51B3F-4B60-414E-B709-C0793562B925}"/>
              </a:ext>
            </a:extLst>
          </p:cNvPr>
          <p:cNvSpPr>
            <a:spLocks noGrp="1"/>
          </p:cNvSpPr>
          <p:nvPr>
            <p:ph type="sldNum" sz="quarter" idx="4"/>
          </p:nvPr>
        </p:nvSpPr>
        <p:spPr/>
        <p:txBody>
          <a:bodyPr/>
          <a:lstStyle/>
          <a:p>
            <a:fld id="{4FAB73BC-B049-4115-A692-8D63A059BFB8}" type="slidenum">
              <a:rPr lang="en-US" smtClean="0"/>
              <a:pPr/>
              <a:t>21</a:t>
            </a:fld>
            <a:endParaRPr lang="en-US" dirty="0"/>
          </a:p>
        </p:txBody>
      </p:sp>
      <p:grpSp>
        <p:nvGrpSpPr>
          <p:cNvPr id="21" name="Grupo 2">
            <a:extLst>
              <a:ext uri="{FF2B5EF4-FFF2-40B4-BE49-F238E27FC236}">
                <a16:creationId xmlns:a16="http://schemas.microsoft.com/office/drawing/2014/main" id="{D7A007CB-0806-4D2C-A40A-822DF6CAC0A0}"/>
              </a:ext>
            </a:extLst>
          </p:cNvPr>
          <p:cNvGrpSpPr/>
          <p:nvPr/>
        </p:nvGrpSpPr>
        <p:grpSpPr>
          <a:xfrm>
            <a:off x="4287330" y="2136903"/>
            <a:ext cx="3657771" cy="3715889"/>
            <a:chOff x="2560044" y="1757207"/>
            <a:chExt cx="2700000" cy="2700000"/>
          </a:xfrm>
        </p:grpSpPr>
        <p:sp>
          <p:nvSpPr>
            <p:cNvPr id="22" name="Oval 21">
              <a:extLst>
                <a:ext uri="{FF2B5EF4-FFF2-40B4-BE49-F238E27FC236}">
                  <a16:creationId xmlns:a16="http://schemas.microsoft.com/office/drawing/2014/main" id="{769C45FF-67D0-4962-9F00-7F0BDB690419}"/>
                </a:ext>
              </a:extLst>
            </p:cNvPr>
            <p:cNvSpPr/>
            <p:nvPr/>
          </p:nvSpPr>
          <p:spPr>
            <a:xfrm>
              <a:off x="3268127" y="2481750"/>
              <a:ext cx="1260000" cy="1260000"/>
            </a:xfrm>
            <a:prstGeom prst="ellipse">
              <a:avLst/>
            </a:prstGeom>
            <a:solidFill>
              <a:srgbClr val="003B55"/>
            </a:solidFill>
            <a:ln w="38100">
              <a:solidFill>
                <a:srgbClr val="003B55"/>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solidFill>
                  <a:srgbClr val="003B55"/>
                </a:solidFill>
              </a:endParaRPr>
            </a:p>
          </p:txBody>
        </p:sp>
        <p:sp>
          <p:nvSpPr>
            <p:cNvPr id="23" name="Retângulo 22">
              <a:extLst>
                <a:ext uri="{FF2B5EF4-FFF2-40B4-BE49-F238E27FC236}">
                  <a16:creationId xmlns:a16="http://schemas.microsoft.com/office/drawing/2014/main" id="{D428D76F-B89F-4CE9-80E0-A26B4B29478D}"/>
                </a:ext>
              </a:extLst>
            </p:cNvPr>
            <p:cNvSpPr/>
            <p:nvPr/>
          </p:nvSpPr>
          <p:spPr>
            <a:xfrm rot="16200000">
              <a:off x="3808127" y="2031750"/>
              <a:ext cx="180000" cy="2160000"/>
            </a:xfrm>
            <a:prstGeom prst="rect">
              <a:avLst/>
            </a:prstGeom>
            <a:solidFill>
              <a:schemeClr val="bg1"/>
            </a:solidFill>
            <a:ln w="38100">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4" name="Retângulo 23">
              <a:extLst>
                <a:ext uri="{FF2B5EF4-FFF2-40B4-BE49-F238E27FC236}">
                  <a16:creationId xmlns:a16="http://schemas.microsoft.com/office/drawing/2014/main" id="{E369FA1C-A95D-48E0-8E45-C9EF70609D6E}"/>
                </a:ext>
              </a:extLst>
            </p:cNvPr>
            <p:cNvSpPr/>
            <p:nvPr/>
          </p:nvSpPr>
          <p:spPr>
            <a:xfrm>
              <a:off x="3804676" y="1978801"/>
              <a:ext cx="216000" cy="2160000"/>
            </a:xfrm>
            <a:prstGeom prst="rect">
              <a:avLst/>
            </a:prstGeom>
            <a:solidFill>
              <a:schemeClr val="bg1"/>
            </a:solidFill>
            <a:ln w="38100">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6" name="Oval 25">
              <a:extLst>
                <a:ext uri="{FF2B5EF4-FFF2-40B4-BE49-F238E27FC236}">
                  <a16:creationId xmlns:a16="http://schemas.microsoft.com/office/drawing/2014/main" id="{C41AE16F-86D9-48F2-B98D-6BE33BD7E66E}"/>
                </a:ext>
              </a:extLst>
            </p:cNvPr>
            <p:cNvSpPr/>
            <p:nvPr/>
          </p:nvSpPr>
          <p:spPr>
            <a:xfrm>
              <a:off x="3538127" y="2751750"/>
              <a:ext cx="720000" cy="720000"/>
            </a:xfrm>
            <a:prstGeom prst="ellipse">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7" name="Círculo: Oco 26">
              <a:extLst>
                <a:ext uri="{FF2B5EF4-FFF2-40B4-BE49-F238E27FC236}">
                  <a16:creationId xmlns:a16="http://schemas.microsoft.com/office/drawing/2014/main" id="{60F62B92-A01A-4955-9FFC-99940AB26593}"/>
                </a:ext>
              </a:extLst>
            </p:cNvPr>
            <p:cNvSpPr/>
            <p:nvPr/>
          </p:nvSpPr>
          <p:spPr>
            <a:xfrm>
              <a:off x="2560044" y="1757207"/>
              <a:ext cx="2700000" cy="2700000"/>
            </a:xfrm>
            <a:prstGeom prst="donut">
              <a:avLst>
                <a:gd name="adj" fmla="val 11863"/>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tx1"/>
                </a:solidFill>
              </a:endParaRPr>
            </a:p>
          </p:txBody>
        </p:sp>
        <p:sp>
          <p:nvSpPr>
            <p:cNvPr id="28" name="CaixaDeTexto 27">
              <a:extLst>
                <a:ext uri="{FF2B5EF4-FFF2-40B4-BE49-F238E27FC236}">
                  <a16:creationId xmlns:a16="http://schemas.microsoft.com/office/drawing/2014/main" id="{910FBB10-2E20-42E6-836E-6DDE8B52F33D}"/>
                </a:ext>
              </a:extLst>
            </p:cNvPr>
            <p:cNvSpPr txBox="1"/>
            <p:nvPr/>
          </p:nvSpPr>
          <p:spPr>
            <a:xfrm>
              <a:off x="3439761" y="2619208"/>
              <a:ext cx="385201" cy="268360"/>
            </a:xfrm>
            <a:prstGeom prst="rect">
              <a:avLst/>
            </a:prstGeom>
            <a:noFill/>
          </p:spPr>
          <p:txBody>
            <a:bodyPr wrap="square" rtlCol="0">
              <a:spAutoFit/>
            </a:bodyPr>
            <a:lstStyle/>
            <a:p>
              <a:r>
                <a:rPr lang="pt-PT" dirty="0">
                  <a:solidFill>
                    <a:schemeClr val="bg1"/>
                  </a:solidFill>
                  <a:latin typeface="Titillium Web Light" panose="020B0604020202020204" charset="0"/>
                </a:rPr>
                <a:t>1</a:t>
              </a:r>
            </a:p>
          </p:txBody>
        </p:sp>
        <p:sp>
          <p:nvSpPr>
            <p:cNvPr id="29" name="CaixaDeTexto 28">
              <a:extLst>
                <a:ext uri="{FF2B5EF4-FFF2-40B4-BE49-F238E27FC236}">
                  <a16:creationId xmlns:a16="http://schemas.microsoft.com/office/drawing/2014/main" id="{90560C1E-F8B3-46FB-A2FB-E4A15CC43002}"/>
                </a:ext>
              </a:extLst>
            </p:cNvPr>
            <p:cNvSpPr txBox="1"/>
            <p:nvPr/>
          </p:nvSpPr>
          <p:spPr>
            <a:xfrm>
              <a:off x="4175232" y="2621766"/>
              <a:ext cx="385201" cy="268360"/>
            </a:xfrm>
            <a:prstGeom prst="rect">
              <a:avLst/>
            </a:prstGeom>
            <a:noFill/>
          </p:spPr>
          <p:txBody>
            <a:bodyPr wrap="square" rtlCol="0">
              <a:spAutoFit/>
            </a:bodyPr>
            <a:lstStyle/>
            <a:p>
              <a:r>
                <a:rPr lang="pt-PT" dirty="0">
                  <a:solidFill>
                    <a:schemeClr val="bg1"/>
                  </a:solidFill>
                  <a:latin typeface="Titillium Web Light" panose="020B0604020202020204" charset="0"/>
                </a:rPr>
                <a:t>2</a:t>
              </a:r>
            </a:p>
          </p:txBody>
        </p:sp>
        <p:sp>
          <p:nvSpPr>
            <p:cNvPr id="30" name="CaixaDeTexto 29">
              <a:extLst>
                <a:ext uri="{FF2B5EF4-FFF2-40B4-BE49-F238E27FC236}">
                  <a16:creationId xmlns:a16="http://schemas.microsoft.com/office/drawing/2014/main" id="{73AC8397-6FB4-40D2-BF78-56BA5F528E11}"/>
                </a:ext>
              </a:extLst>
            </p:cNvPr>
            <p:cNvSpPr txBox="1"/>
            <p:nvPr/>
          </p:nvSpPr>
          <p:spPr>
            <a:xfrm>
              <a:off x="4170336" y="3302473"/>
              <a:ext cx="385201" cy="268360"/>
            </a:xfrm>
            <a:prstGeom prst="rect">
              <a:avLst/>
            </a:prstGeom>
            <a:noFill/>
          </p:spPr>
          <p:txBody>
            <a:bodyPr wrap="square" rtlCol="0">
              <a:spAutoFit/>
            </a:bodyPr>
            <a:lstStyle/>
            <a:p>
              <a:r>
                <a:rPr lang="pt-PT" dirty="0">
                  <a:solidFill>
                    <a:schemeClr val="bg1"/>
                  </a:solidFill>
                  <a:latin typeface="Titillium Web Light" panose="020B0604020202020204" charset="0"/>
                </a:rPr>
                <a:t>3</a:t>
              </a:r>
            </a:p>
          </p:txBody>
        </p:sp>
        <p:sp>
          <p:nvSpPr>
            <p:cNvPr id="31" name="CaixaDeTexto 30">
              <a:extLst>
                <a:ext uri="{FF2B5EF4-FFF2-40B4-BE49-F238E27FC236}">
                  <a16:creationId xmlns:a16="http://schemas.microsoft.com/office/drawing/2014/main" id="{5BA02325-E311-4EC3-8B0A-90200C637C73}"/>
                </a:ext>
              </a:extLst>
            </p:cNvPr>
            <p:cNvSpPr txBox="1"/>
            <p:nvPr/>
          </p:nvSpPr>
          <p:spPr>
            <a:xfrm>
              <a:off x="3419475" y="3314860"/>
              <a:ext cx="385201" cy="268360"/>
            </a:xfrm>
            <a:prstGeom prst="rect">
              <a:avLst/>
            </a:prstGeom>
            <a:noFill/>
          </p:spPr>
          <p:txBody>
            <a:bodyPr wrap="square" rtlCol="0">
              <a:spAutoFit/>
            </a:bodyPr>
            <a:lstStyle/>
            <a:p>
              <a:r>
                <a:rPr lang="pt-PT" dirty="0">
                  <a:solidFill>
                    <a:schemeClr val="bg1"/>
                  </a:solidFill>
                  <a:latin typeface="Titillium Web Light" panose="020B0604020202020204" charset="0"/>
                </a:rPr>
                <a:t>4</a:t>
              </a:r>
            </a:p>
          </p:txBody>
        </p:sp>
        <p:sp>
          <p:nvSpPr>
            <p:cNvPr id="32" name="Oval 31">
              <a:extLst>
                <a:ext uri="{FF2B5EF4-FFF2-40B4-BE49-F238E27FC236}">
                  <a16:creationId xmlns:a16="http://schemas.microsoft.com/office/drawing/2014/main" id="{E7C76AB9-EF12-4401-9D8C-C62736A4D102}"/>
                </a:ext>
              </a:extLst>
            </p:cNvPr>
            <p:cNvSpPr/>
            <p:nvPr/>
          </p:nvSpPr>
          <p:spPr>
            <a:xfrm>
              <a:off x="3576303" y="2787749"/>
              <a:ext cx="648000" cy="648000"/>
            </a:xfrm>
            <a:prstGeom prst="ellipse">
              <a:avLst/>
            </a:prstGeom>
            <a:solidFill>
              <a:schemeClr val="bg1"/>
            </a:solidFill>
            <a:ln>
              <a:solidFill>
                <a:srgbClr val="003B55"/>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3" name="Retângulo 32">
              <a:extLst>
                <a:ext uri="{FF2B5EF4-FFF2-40B4-BE49-F238E27FC236}">
                  <a16:creationId xmlns:a16="http://schemas.microsoft.com/office/drawing/2014/main" id="{541CEB97-3083-4F46-B855-BCB256D7A9DC}"/>
                </a:ext>
              </a:extLst>
            </p:cNvPr>
            <p:cNvSpPr/>
            <p:nvPr/>
          </p:nvSpPr>
          <p:spPr>
            <a:xfrm rot="16200000">
              <a:off x="3808125" y="2031749"/>
              <a:ext cx="180000" cy="2160000"/>
            </a:xfrm>
            <a:prstGeom prst="rect">
              <a:avLst/>
            </a:prstGeom>
            <a:solidFill>
              <a:schemeClr val="bg1"/>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4" name="Retângulo 33">
              <a:extLst>
                <a:ext uri="{FF2B5EF4-FFF2-40B4-BE49-F238E27FC236}">
                  <a16:creationId xmlns:a16="http://schemas.microsoft.com/office/drawing/2014/main" id="{5C00E8E1-E0B2-4BD3-8C61-6D28C94CF993}"/>
                </a:ext>
              </a:extLst>
            </p:cNvPr>
            <p:cNvSpPr/>
            <p:nvPr/>
          </p:nvSpPr>
          <p:spPr>
            <a:xfrm>
              <a:off x="3804676" y="1978801"/>
              <a:ext cx="216000" cy="2160000"/>
            </a:xfrm>
            <a:prstGeom prst="rect">
              <a:avLst/>
            </a:prstGeom>
            <a:solidFill>
              <a:schemeClr val="bg1"/>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pic>
          <p:nvPicPr>
            <p:cNvPr id="35" name="Imagem 34">
              <a:extLst>
                <a:ext uri="{FF2B5EF4-FFF2-40B4-BE49-F238E27FC236}">
                  <a16:creationId xmlns:a16="http://schemas.microsoft.com/office/drawing/2014/main" id="{F436A95C-C06F-48E0-B29A-209C4BF69F95}"/>
                </a:ext>
              </a:extLst>
            </p:cNvPr>
            <p:cNvPicPr>
              <a:picLocks noChangeAspect="1"/>
            </p:cNvPicPr>
            <p:nvPr/>
          </p:nvPicPr>
          <p:blipFill>
            <a:blip r:embed="rId4"/>
            <a:stretch>
              <a:fillRect/>
            </a:stretch>
          </p:blipFill>
          <p:spPr>
            <a:xfrm>
              <a:off x="2941981" y="2661749"/>
              <a:ext cx="133547" cy="900000"/>
            </a:xfrm>
            <a:prstGeom prst="rect">
              <a:avLst/>
            </a:prstGeom>
            <a:effectLst>
              <a:outerShdw blurRad="63500" sx="102000" sy="102000" algn="ctr" rotWithShape="0">
                <a:prstClr val="black">
                  <a:alpha val="40000"/>
                </a:prstClr>
              </a:outerShdw>
            </a:effectLst>
          </p:spPr>
        </p:pic>
        <p:pic>
          <p:nvPicPr>
            <p:cNvPr id="36" name="Imagem 35">
              <a:extLst>
                <a:ext uri="{FF2B5EF4-FFF2-40B4-BE49-F238E27FC236}">
                  <a16:creationId xmlns:a16="http://schemas.microsoft.com/office/drawing/2014/main" id="{296E5DA3-2F4C-4A4B-B8C6-4A6542C4B488}"/>
                </a:ext>
              </a:extLst>
            </p:cNvPr>
            <p:cNvPicPr>
              <a:picLocks noChangeAspect="1"/>
            </p:cNvPicPr>
            <p:nvPr/>
          </p:nvPicPr>
          <p:blipFill>
            <a:blip r:embed="rId4"/>
            <a:stretch>
              <a:fillRect/>
            </a:stretch>
          </p:blipFill>
          <p:spPr>
            <a:xfrm rot="5400000">
              <a:off x="3831355" y="1784551"/>
              <a:ext cx="133547" cy="900000"/>
            </a:xfrm>
            <a:prstGeom prst="rect">
              <a:avLst/>
            </a:prstGeom>
            <a:effectLst>
              <a:outerShdw blurRad="63500" sx="102000" sy="102000" algn="ctr" rotWithShape="0">
                <a:prstClr val="black">
                  <a:alpha val="40000"/>
                </a:prstClr>
              </a:outerShdw>
            </a:effectLst>
          </p:spPr>
        </p:pic>
        <p:pic>
          <p:nvPicPr>
            <p:cNvPr id="37" name="Imagem 36">
              <a:extLst>
                <a:ext uri="{FF2B5EF4-FFF2-40B4-BE49-F238E27FC236}">
                  <a16:creationId xmlns:a16="http://schemas.microsoft.com/office/drawing/2014/main" id="{1D35B299-FA93-4A8A-BF83-6B1DD8110325}"/>
                </a:ext>
              </a:extLst>
            </p:cNvPr>
            <p:cNvPicPr>
              <a:picLocks noChangeAspect="1"/>
            </p:cNvPicPr>
            <p:nvPr/>
          </p:nvPicPr>
          <p:blipFill>
            <a:blip r:embed="rId4"/>
            <a:stretch>
              <a:fillRect/>
            </a:stretch>
          </p:blipFill>
          <p:spPr>
            <a:xfrm rot="10800000">
              <a:off x="4703605" y="2662505"/>
              <a:ext cx="133547" cy="900000"/>
            </a:xfrm>
            <a:prstGeom prst="rect">
              <a:avLst/>
            </a:prstGeom>
            <a:effectLst>
              <a:outerShdw blurRad="63500" sx="102000" sy="102000" algn="ctr" rotWithShape="0">
                <a:prstClr val="black">
                  <a:alpha val="40000"/>
                </a:prstClr>
              </a:outerShdw>
            </a:effectLst>
          </p:spPr>
        </p:pic>
        <p:pic>
          <p:nvPicPr>
            <p:cNvPr id="38" name="Imagem 37">
              <a:extLst>
                <a:ext uri="{FF2B5EF4-FFF2-40B4-BE49-F238E27FC236}">
                  <a16:creationId xmlns:a16="http://schemas.microsoft.com/office/drawing/2014/main" id="{0B414E31-84C8-4D65-B1D4-7BAA805EBA2F}"/>
                </a:ext>
              </a:extLst>
            </p:cNvPr>
            <p:cNvPicPr>
              <a:picLocks noChangeAspect="1"/>
            </p:cNvPicPr>
            <p:nvPr/>
          </p:nvPicPr>
          <p:blipFill>
            <a:blip r:embed="rId4"/>
            <a:stretch>
              <a:fillRect/>
            </a:stretch>
          </p:blipFill>
          <p:spPr>
            <a:xfrm rot="16200000">
              <a:off x="3843273" y="3512995"/>
              <a:ext cx="133547" cy="900000"/>
            </a:xfrm>
            <a:prstGeom prst="rect">
              <a:avLst/>
            </a:prstGeom>
            <a:effectLst>
              <a:outerShdw blurRad="63500" sx="102000" sy="102000" algn="ctr" rotWithShape="0">
                <a:prstClr val="black">
                  <a:alpha val="40000"/>
                </a:prstClr>
              </a:outerShdw>
            </a:effectLst>
          </p:spPr>
        </p:pic>
      </p:grpSp>
      <p:sp>
        <p:nvSpPr>
          <p:cNvPr id="46" name="CaixaDeTexto 45">
            <a:extLst>
              <a:ext uri="{FF2B5EF4-FFF2-40B4-BE49-F238E27FC236}">
                <a16:creationId xmlns:a16="http://schemas.microsoft.com/office/drawing/2014/main" id="{6B21EFCA-DBDC-42E6-8DE6-FA6AB2FD8B3C}"/>
              </a:ext>
            </a:extLst>
          </p:cNvPr>
          <p:cNvSpPr txBox="1"/>
          <p:nvPr/>
        </p:nvSpPr>
        <p:spPr>
          <a:xfrm>
            <a:off x="2521199" y="2240521"/>
            <a:ext cx="1839943" cy="1200329"/>
          </a:xfrm>
          <a:prstGeom prst="rect">
            <a:avLst/>
          </a:prstGeom>
          <a:noFill/>
        </p:spPr>
        <p:txBody>
          <a:bodyPr wrap="square" rtlCol="0">
            <a:spAutoFit/>
          </a:bodyPr>
          <a:lstStyle/>
          <a:p>
            <a:r>
              <a:rPr lang="pt-PT" b="1" dirty="0">
                <a:solidFill>
                  <a:schemeClr val="accent1"/>
                </a:solidFill>
              </a:rPr>
              <a:t>1. Monitorização</a:t>
            </a:r>
            <a:br>
              <a:rPr lang="pt-PT" b="1" dirty="0">
                <a:solidFill>
                  <a:schemeClr val="accent1"/>
                </a:solidFill>
              </a:rPr>
            </a:br>
            <a:r>
              <a:rPr lang="pt-PT" dirty="0">
                <a:solidFill>
                  <a:schemeClr val="accent1"/>
                </a:solidFill>
              </a:rPr>
              <a:t>Obtenção de métricas sobre as réplicas. </a:t>
            </a:r>
          </a:p>
        </p:txBody>
      </p:sp>
      <p:sp>
        <p:nvSpPr>
          <p:cNvPr id="47" name="CaixaDeTexto 46">
            <a:extLst>
              <a:ext uri="{FF2B5EF4-FFF2-40B4-BE49-F238E27FC236}">
                <a16:creationId xmlns:a16="http://schemas.microsoft.com/office/drawing/2014/main" id="{6A82AE72-18A7-47CA-AB9B-BDAFFE2D846F}"/>
              </a:ext>
            </a:extLst>
          </p:cNvPr>
          <p:cNvSpPr txBox="1"/>
          <p:nvPr/>
        </p:nvSpPr>
        <p:spPr>
          <a:xfrm>
            <a:off x="8078360" y="2240521"/>
            <a:ext cx="2693870" cy="1754326"/>
          </a:xfrm>
          <a:prstGeom prst="rect">
            <a:avLst/>
          </a:prstGeom>
          <a:noFill/>
        </p:spPr>
        <p:txBody>
          <a:bodyPr wrap="square" rtlCol="0">
            <a:spAutoFit/>
          </a:bodyPr>
          <a:lstStyle/>
          <a:p>
            <a:r>
              <a:rPr lang="pt-PT" b="1" dirty="0">
                <a:solidFill>
                  <a:schemeClr val="accent1"/>
                </a:solidFill>
              </a:rPr>
              <a:t>2. Análise</a:t>
            </a:r>
            <a:br>
              <a:rPr lang="pt-PT" b="1" dirty="0">
                <a:solidFill>
                  <a:schemeClr val="accent1"/>
                </a:solidFill>
              </a:rPr>
            </a:br>
            <a:r>
              <a:rPr lang="pt-PT" dirty="0">
                <a:solidFill>
                  <a:schemeClr val="accent1"/>
                </a:solidFill>
              </a:rPr>
              <a:t>Decisão de ações, por réplica, baseada nas métricas obtidas e em regras de reconfiguração.</a:t>
            </a:r>
            <a:br>
              <a:rPr lang="pt-PT" b="1" dirty="0">
                <a:solidFill>
                  <a:schemeClr val="accent1"/>
                </a:solidFill>
              </a:rPr>
            </a:br>
            <a:r>
              <a:rPr lang="pt-PT" b="1" dirty="0">
                <a:solidFill>
                  <a:schemeClr val="accent1"/>
                </a:solidFill>
              </a:rPr>
              <a:t> </a:t>
            </a:r>
          </a:p>
        </p:txBody>
      </p:sp>
      <p:sp>
        <p:nvSpPr>
          <p:cNvPr id="48" name="CaixaDeTexto 47">
            <a:extLst>
              <a:ext uri="{FF2B5EF4-FFF2-40B4-BE49-F238E27FC236}">
                <a16:creationId xmlns:a16="http://schemas.microsoft.com/office/drawing/2014/main" id="{2A025A51-C760-4F77-9EFB-5D50D27761C4}"/>
              </a:ext>
            </a:extLst>
          </p:cNvPr>
          <p:cNvSpPr txBox="1"/>
          <p:nvPr/>
        </p:nvSpPr>
        <p:spPr>
          <a:xfrm>
            <a:off x="8093765" y="4499410"/>
            <a:ext cx="2693870" cy="1754326"/>
          </a:xfrm>
          <a:prstGeom prst="rect">
            <a:avLst/>
          </a:prstGeom>
          <a:noFill/>
        </p:spPr>
        <p:txBody>
          <a:bodyPr wrap="square" rtlCol="0">
            <a:spAutoFit/>
          </a:bodyPr>
          <a:lstStyle/>
          <a:p>
            <a:r>
              <a:rPr lang="pt-PT" b="1" dirty="0">
                <a:solidFill>
                  <a:schemeClr val="accent1"/>
                </a:solidFill>
              </a:rPr>
              <a:t>3. Planeamento</a:t>
            </a:r>
            <a:br>
              <a:rPr lang="pt-PT" b="1" dirty="0">
                <a:solidFill>
                  <a:schemeClr val="accent1"/>
                </a:solidFill>
              </a:rPr>
            </a:br>
            <a:r>
              <a:rPr lang="pt-PT" dirty="0">
                <a:solidFill>
                  <a:schemeClr val="accent1"/>
                </a:solidFill>
              </a:rPr>
              <a:t>Decisão final, por tipo de serviço,</a:t>
            </a:r>
          </a:p>
          <a:p>
            <a:r>
              <a:rPr lang="pt-PT" dirty="0">
                <a:solidFill>
                  <a:schemeClr val="accent1"/>
                </a:solidFill>
              </a:rPr>
              <a:t>baseada nas decisões das réplicas.</a:t>
            </a:r>
            <a:br>
              <a:rPr lang="pt-PT" b="1" dirty="0">
                <a:solidFill>
                  <a:schemeClr val="accent1"/>
                </a:solidFill>
              </a:rPr>
            </a:br>
            <a:r>
              <a:rPr lang="pt-PT" b="1" dirty="0">
                <a:solidFill>
                  <a:schemeClr val="accent1"/>
                </a:solidFill>
              </a:rPr>
              <a:t> </a:t>
            </a:r>
          </a:p>
        </p:txBody>
      </p:sp>
      <p:sp>
        <p:nvSpPr>
          <p:cNvPr id="49" name="CaixaDeTexto 48">
            <a:extLst>
              <a:ext uri="{FF2B5EF4-FFF2-40B4-BE49-F238E27FC236}">
                <a16:creationId xmlns:a16="http://schemas.microsoft.com/office/drawing/2014/main" id="{9179B66C-D6C5-43DB-9FED-354C6AE0EEDD}"/>
              </a:ext>
            </a:extLst>
          </p:cNvPr>
          <p:cNvSpPr txBox="1"/>
          <p:nvPr/>
        </p:nvSpPr>
        <p:spPr>
          <a:xfrm>
            <a:off x="2494017" y="4496552"/>
            <a:ext cx="1662854" cy="2031325"/>
          </a:xfrm>
          <a:prstGeom prst="rect">
            <a:avLst/>
          </a:prstGeom>
          <a:noFill/>
        </p:spPr>
        <p:txBody>
          <a:bodyPr wrap="square" rtlCol="0">
            <a:spAutoFit/>
          </a:bodyPr>
          <a:lstStyle/>
          <a:p>
            <a:pPr algn="ctr"/>
            <a:r>
              <a:rPr lang="pt-PT" b="1" dirty="0">
                <a:solidFill>
                  <a:schemeClr val="accent1"/>
                </a:solidFill>
              </a:rPr>
              <a:t>4. Execução</a:t>
            </a:r>
            <a:br>
              <a:rPr lang="pt-PT" b="1" dirty="0">
                <a:solidFill>
                  <a:schemeClr val="accent1"/>
                </a:solidFill>
              </a:rPr>
            </a:br>
            <a:r>
              <a:rPr lang="pt-PT" dirty="0">
                <a:solidFill>
                  <a:schemeClr val="accent1"/>
                </a:solidFill>
              </a:rPr>
              <a:t>Execução da ação decidida (não fazer nada, replicar ou migrar).</a:t>
            </a:r>
            <a:br>
              <a:rPr lang="pt-PT" b="1" dirty="0">
                <a:solidFill>
                  <a:schemeClr val="accent1"/>
                </a:solidFill>
              </a:rPr>
            </a:br>
            <a:endParaRPr lang="pt-PT" b="1" dirty="0">
              <a:solidFill>
                <a:schemeClr val="accent1"/>
              </a:solidFill>
            </a:endParaRPr>
          </a:p>
        </p:txBody>
      </p:sp>
      <p:sp>
        <p:nvSpPr>
          <p:cNvPr id="50" name="CaixaDeTexto 49">
            <a:extLst>
              <a:ext uri="{FF2B5EF4-FFF2-40B4-BE49-F238E27FC236}">
                <a16:creationId xmlns:a16="http://schemas.microsoft.com/office/drawing/2014/main" id="{9F0906FC-8E66-4705-9A5C-DDF4D42B35E4}"/>
              </a:ext>
            </a:extLst>
          </p:cNvPr>
          <p:cNvSpPr txBox="1"/>
          <p:nvPr/>
        </p:nvSpPr>
        <p:spPr>
          <a:xfrm>
            <a:off x="4925368" y="1711771"/>
            <a:ext cx="2542684" cy="369332"/>
          </a:xfrm>
          <a:prstGeom prst="rect">
            <a:avLst/>
          </a:prstGeom>
          <a:noFill/>
        </p:spPr>
        <p:txBody>
          <a:bodyPr wrap="none" rtlCol="0">
            <a:spAutoFit/>
          </a:bodyPr>
          <a:lstStyle/>
          <a:p>
            <a:r>
              <a:rPr lang="pt-PT" dirty="0">
                <a:solidFill>
                  <a:schemeClr val="accent1"/>
                </a:solidFill>
              </a:rPr>
              <a:t>De 45 em 45 segundos…</a:t>
            </a:r>
          </a:p>
        </p:txBody>
      </p:sp>
    </p:spTree>
    <p:extLst>
      <p:ext uri="{BB962C8B-B14F-4D97-AF65-F5344CB8AC3E}">
        <p14:creationId xmlns:p14="http://schemas.microsoft.com/office/powerpoint/2010/main" val="2680561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P spid="47" grpId="0"/>
      <p:bldP spid="48" grpId="0"/>
      <p:bldP spid="49"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E7DDE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9847DDE-E3EC-431E-BECD-BD9361A7871E}"/>
              </a:ext>
            </a:extLst>
          </p:cNvPr>
          <p:cNvSpPr>
            <a:spLocks noGrp="1"/>
          </p:cNvSpPr>
          <p:nvPr>
            <p:ph type="title"/>
          </p:nvPr>
        </p:nvSpPr>
        <p:spPr>
          <a:xfrm>
            <a:off x="390327" y="908114"/>
            <a:ext cx="11168743" cy="638802"/>
          </a:xfrm>
        </p:spPr>
        <p:txBody>
          <a:bodyPr>
            <a:noAutofit/>
          </a:bodyPr>
          <a:lstStyle/>
          <a:p>
            <a:r>
              <a:rPr lang="pt-PT" sz="4500" i="1" dirty="0"/>
              <a:t>Limitações da Arquitetura Atual</a:t>
            </a:r>
            <a:br>
              <a:rPr lang="pt-PT" sz="4500" i="1" dirty="0"/>
            </a:br>
            <a:r>
              <a:rPr lang="pt-PT" sz="4500" i="1" dirty="0"/>
              <a:t>e Propostas de Extensão</a:t>
            </a:r>
          </a:p>
        </p:txBody>
      </p:sp>
      <p:sp>
        <p:nvSpPr>
          <p:cNvPr id="11" name="Marcador de Posição do Número do Diapositivo 10">
            <a:extLst>
              <a:ext uri="{FF2B5EF4-FFF2-40B4-BE49-F238E27FC236}">
                <a16:creationId xmlns:a16="http://schemas.microsoft.com/office/drawing/2014/main" id="{88656803-6081-42D5-BE50-2A1A39C72AA4}"/>
              </a:ext>
            </a:extLst>
          </p:cNvPr>
          <p:cNvSpPr>
            <a:spLocks noGrp="1"/>
          </p:cNvSpPr>
          <p:nvPr>
            <p:ph type="sldNum" sz="quarter" idx="30"/>
          </p:nvPr>
        </p:nvSpPr>
        <p:spPr/>
        <p:txBody>
          <a:bodyPr/>
          <a:lstStyle/>
          <a:p>
            <a:fld id="{4FAB73BC-B049-4115-A692-8D63A059BFB8}" type="slidenum">
              <a:rPr lang="en-US" smtClean="0"/>
              <a:pPr/>
              <a:t>22</a:t>
            </a:fld>
            <a:endParaRPr lang="en-US" dirty="0"/>
          </a:p>
        </p:txBody>
      </p:sp>
      <p:pic>
        <p:nvPicPr>
          <p:cNvPr id="13" name="Imagem 12" descr="Uma imagem com texto&#10;&#10;Descrição gerada automaticamente">
            <a:extLst>
              <a:ext uri="{FF2B5EF4-FFF2-40B4-BE49-F238E27FC236}">
                <a16:creationId xmlns:a16="http://schemas.microsoft.com/office/drawing/2014/main" id="{6307FC14-AFE2-4392-8554-EF1BFAC3FCD1}"/>
              </a:ext>
            </a:extLst>
          </p:cNvPr>
          <p:cNvPicPr>
            <a:picLocks noChangeAspect="1"/>
          </p:cNvPicPr>
          <p:nvPr/>
        </p:nvPicPr>
        <p:blipFill>
          <a:blip r:embed="rId3"/>
          <a:stretch>
            <a:fillRect/>
          </a:stretch>
        </p:blipFill>
        <p:spPr>
          <a:xfrm>
            <a:off x="11103428" y="265320"/>
            <a:ext cx="863853" cy="642794"/>
          </a:xfrm>
          <a:prstGeom prst="rect">
            <a:avLst/>
          </a:prstGeom>
        </p:spPr>
      </p:pic>
      <p:sp>
        <p:nvSpPr>
          <p:cNvPr id="19" name="Subtítulo 2">
            <a:extLst>
              <a:ext uri="{FF2B5EF4-FFF2-40B4-BE49-F238E27FC236}">
                <a16:creationId xmlns:a16="http://schemas.microsoft.com/office/drawing/2014/main" id="{E7195E6D-8710-4465-AEE4-77377FB3ED27}"/>
              </a:ext>
            </a:extLst>
          </p:cNvPr>
          <p:cNvSpPr txBox="1">
            <a:spLocks/>
          </p:cNvSpPr>
          <p:nvPr/>
        </p:nvSpPr>
        <p:spPr>
          <a:xfrm>
            <a:off x="2852601" y="2340876"/>
            <a:ext cx="6244192" cy="1088124"/>
          </a:xfrm>
          <a:prstGeom prst="rect">
            <a:avLst/>
          </a:prstGeom>
        </p:spPr>
        <p:txBody>
          <a:bodyPr anchor="ctr">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accent1"/>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accent1"/>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accent1"/>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accent1"/>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accent1"/>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algn="ctr"/>
            <a:r>
              <a:rPr lang="pt-PT" dirty="0"/>
              <a:t>Uma aplicação é sempre </a:t>
            </a:r>
            <a:r>
              <a:rPr lang="pt-PT" i="1" dirty="0" err="1"/>
              <a:t>deployed</a:t>
            </a:r>
            <a:r>
              <a:rPr lang="pt-PT" dirty="0"/>
              <a:t> na </a:t>
            </a:r>
            <a:r>
              <a:rPr lang="pt-PT" dirty="0" err="1"/>
              <a:t>cloud</a:t>
            </a:r>
            <a:endParaRPr lang="pt-PT" dirty="0"/>
          </a:p>
        </p:txBody>
      </p:sp>
      <p:pic>
        <p:nvPicPr>
          <p:cNvPr id="1030" name="Picture 6" descr="Resultado de imagem para arrow down">
            <a:extLst>
              <a:ext uri="{FF2B5EF4-FFF2-40B4-BE49-F238E27FC236}">
                <a16:creationId xmlns:a16="http://schemas.microsoft.com/office/drawing/2014/main" id="{11A5037B-FB82-4141-8E8E-2BBEDD56E0E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88736" y="3429000"/>
            <a:ext cx="396602" cy="655033"/>
          </a:xfrm>
          <a:prstGeom prst="rect">
            <a:avLst/>
          </a:prstGeom>
          <a:noFill/>
          <a:extLst>
            <a:ext uri="{909E8E84-426E-40DD-AFC4-6F175D3DCCD1}">
              <a14:hiddenFill xmlns:a14="http://schemas.microsoft.com/office/drawing/2010/main">
                <a:solidFill>
                  <a:srgbClr val="FFFFFF"/>
                </a:solidFill>
              </a14:hiddenFill>
            </a:ext>
          </a:extLst>
        </p:spPr>
      </p:pic>
      <p:sp>
        <p:nvSpPr>
          <p:cNvPr id="20" name="CaixaDeTexto 19">
            <a:extLst>
              <a:ext uri="{FF2B5EF4-FFF2-40B4-BE49-F238E27FC236}">
                <a16:creationId xmlns:a16="http://schemas.microsoft.com/office/drawing/2014/main" id="{D01787E1-D7B4-4FC8-B95E-565E3E71C120}"/>
              </a:ext>
            </a:extLst>
          </p:cNvPr>
          <p:cNvSpPr txBox="1"/>
          <p:nvPr/>
        </p:nvSpPr>
        <p:spPr>
          <a:xfrm>
            <a:off x="3416356" y="4222960"/>
            <a:ext cx="5116681" cy="830997"/>
          </a:xfrm>
          <a:prstGeom prst="rect">
            <a:avLst/>
          </a:prstGeom>
          <a:noFill/>
        </p:spPr>
        <p:txBody>
          <a:bodyPr wrap="square" rtlCol="0">
            <a:spAutoFit/>
          </a:bodyPr>
          <a:lstStyle/>
          <a:p>
            <a:pPr algn="ctr"/>
            <a:r>
              <a:rPr lang="pt-PT" sz="2400" dirty="0">
                <a:solidFill>
                  <a:srgbClr val="14243C"/>
                </a:solidFill>
              </a:rPr>
              <a:t>Diversificação do </a:t>
            </a:r>
            <a:r>
              <a:rPr lang="pt-PT" sz="2400" i="1" dirty="0" err="1">
                <a:solidFill>
                  <a:srgbClr val="14243C"/>
                </a:solidFill>
              </a:rPr>
              <a:t>deployment</a:t>
            </a:r>
            <a:r>
              <a:rPr lang="pt-PT" sz="2400" i="1" dirty="0">
                <a:solidFill>
                  <a:srgbClr val="14243C"/>
                </a:solidFill>
              </a:rPr>
              <a:t> </a:t>
            </a:r>
            <a:r>
              <a:rPr lang="pt-PT" sz="2400" dirty="0">
                <a:solidFill>
                  <a:srgbClr val="14243C"/>
                </a:solidFill>
              </a:rPr>
              <a:t>inicial de uma aplicação</a:t>
            </a:r>
          </a:p>
        </p:txBody>
      </p:sp>
    </p:spTree>
    <p:extLst>
      <p:ext uri="{BB962C8B-B14F-4D97-AF65-F5344CB8AC3E}">
        <p14:creationId xmlns:p14="http://schemas.microsoft.com/office/powerpoint/2010/main" val="32801217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E7DDE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9847DDE-E3EC-431E-BECD-BD9361A7871E}"/>
              </a:ext>
            </a:extLst>
          </p:cNvPr>
          <p:cNvSpPr>
            <a:spLocks noGrp="1"/>
          </p:cNvSpPr>
          <p:nvPr>
            <p:ph type="title"/>
          </p:nvPr>
        </p:nvSpPr>
        <p:spPr>
          <a:xfrm>
            <a:off x="390327" y="908114"/>
            <a:ext cx="11168743" cy="638802"/>
          </a:xfrm>
        </p:spPr>
        <p:txBody>
          <a:bodyPr>
            <a:noAutofit/>
          </a:bodyPr>
          <a:lstStyle/>
          <a:p>
            <a:r>
              <a:rPr lang="pt-PT" sz="4500" i="1" dirty="0"/>
              <a:t>Limitações da Arquitetura Atual</a:t>
            </a:r>
            <a:br>
              <a:rPr lang="pt-PT" sz="4500" i="1" dirty="0"/>
            </a:br>
            <a:r>
              <a:rPr lang="pt-PT" sz="4500" i="1" dirty="0"/>
              <a:t>e Propostas de Extensão</a:t>
            </a:r>
          </a:p>
        </p:txBody>
      </p:sp>
      <p:sp>
        <p:nvSpPr>
          <p:cNvPr id="11" name="Marcador de Posição do Número do Diapositivo 10">
            <a:extLst>
              <a:ext uri="{FF2B5EF4-FFF2-40B4-BE49-F238E27FC236}">
                <a16:creationId xmlns:a16="http://schemas.microsoft.com/office/drawing/2014/main" id="{88656803-6081-42D5-BE50-2A1A39C72AA4}"/>
              </a:ext>
            </a:extLst>
          </p:cNvPr>
          <p:cNvSpPr>
            <a:spLocks noGrp="1"/>
          </p:cNvSpPr>
          <p:nvPr>
            <p:ph type="sldNum" sz="quarter" idx="30"/>
          </p:nvPr>
        </p:nvSpPr>
        <p:spPr/>
        <p:txBody>
          <a:bodyPr/>
          <a:lstStyle/>
          <a:p>
            <a:fld id="{4FAB73BC-B049-4115-A692-8D63A059BFB8}" type="slidenum">
              <a:rPr lang="en-US" smtClean="0"/>
              <a:pPr/>
              <a:t>23</a:t>
            </a:fld>
            <a:endParaRPr lang="en-US" dirty="0"/>
          </a:p>
        </p:txBody>
      </p:sp>
      <p:pic>
        <p:nvPicPr>
          <p:cNvPr id="13" name="Imagem 12" descr="Uma imagem com texto&#10;&#10;Descrição gerada automaticamente">
            <a:extLst>
              <a:ext uri="{FF2B5EF4-FFF2-40B4-BE49-F238E27FC236}">
                <a16:creationId xmlns:a16="http://schemas.microsoft.com/office/drawing/2014/main" id="{6307FC14-AFE2-4392-8554-EF1BFAC3FCD1}"/>
              </a:ext>
            </a:extLst>
          </p:cNvPr>
          <p:cNvPicPr>
            <a:picLocks noChangeAspect="1"/>
          </p:cNvPicPr>
          <p:nvPr/>
        </p:nvPicPr>
        <p:blipFill>
          <a:blip r:embed="rId3"/>
          <a:stretch>
            <a:fillRect/>
          </a:stretch>
        </p:blipFill>
        <p:spPr>
          <a:xfrm>
            <a:off x="11103428" y="265320"/>
            <a:ext cx="863853" cy="642794"/>
          </a:xfrm>
          <a:prstGeom prst="rect">
            <a:avLst/>
          </a:prstGeom>
        </p:spPr>
      </p:pic>
      <p:sp>
        <p:nvSpPr>
          <p:cNvPr id="19" name="Subtítulo 2">
            <a:extLst>
              <a:ext uri="{FF2B5EF4-FFF2-40B4-BE49-F238E27FC236}">
                <a16:creationId xmlns:a16="http://schemas.microsoft.com/office/drawing/2014/main" id="{E7195E6D-8710-4465-AEE4-77377FB3ED27}"/>
              </a:ext>
            </a:extLst>
          </p:cNvPr>
          <p:cNvSpPr txBox="1">
            <a:spLocks/>
          </p:cNvSpPr>
          <p:nvPr/>
        </p:nvSpPr>
        <p:spPr>
          <a:xfrm>
            <a:off x="2852601" y="2340876"/>
            <a:ext cx="6244192" cy="1088124"/>
          </a:xfrm>
          <a:prstGeom prst="rect">
            <a:avLst/>
          </a:prstGeom>
        </p:spPr>
        <p:txBody>
          <a:bodyPr anchor="ctr">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accent1"/>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accent1"/>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accent1"/>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accent1"/>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accent1"/>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algn="ctr"/>
            <a:r>
              <a:rPr lang="pt-PT" dirty="0"/>
              <a:t>Apenas é possível uma réplica por serviço</a:t>
            </a:r>
          </a:p>
        </p:txBody>
      </p:sp>
      <p:pic>
        <p:nvPicPr>
          <p:cNvPr id="1030" name="Picture 6" descr="Resultado de imagem para arrow down">
            <a:extLst>
              <a:ext uri="{FF2B5EF4-FFF2-40B4-BE49-F238E27FC236}">
                <a16:creationId xmlns:a16="http://schemas.microsoft.com/office/drawing/2014/main" id="{11A5037B-FB82-4141-8E8E-2BBEDD56E0E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76395" y="3429000"/>
            <a:ext cx="396602" cy="655033"/>
          </a:xfrm>
          <a:prstGeom prst="rect">
            <a:avLst/>
          </a:prstGeom>
          <a:noFill/>
          <a:extLst>
            <a:ext uri="{909E8E84-426E-40DD-AFC4-6F175D3DCCD1}">
              <a14:hiddenFill xmlns:a14="http://schemas.microsoft.com/office/drawing/2010/main">
                <a:solidFill>
                  <a:srgbClr val="FFFFFF"/>
                </a:solidFill>
              </a14:hiddenFill>
            </a:ext>
          </a:extLst>
        </p:spPr>
      </p:pic>
      <p:sp>
        <p:nvSpPr>
          <p:cNvPr id="20" name="CaixaDeTexto 19">
            <a:extLst>
              <a:ext uri="{FF2B5EF4-FFF2-40B4-BE49-F238E27FC236}">
                <a16:creationId xmlns:a16="http://schemas.microsoft.com/office/drawing/2014/main" id="{D01787E1-D7B4-4FC8-B95E-565E3E71C120}"/>
              </a:ext>
            </a:extLst>
          </p:cNvPr>
          <p:cNvSpPr txBox="1"/>
          <p:nvPr/>
        </p:nvSpPr>
        <p:spPr>
          <a:xfrm>
            <a:off x="3416356" y="4222960"/>
            <a:ext cx="5116681" cy="1107996"/>
          </a:xfrm>
          <a:prstGeom prst="rect">
            <a:avLst/>
          </a:prstGeom>
          <a:noFill/>
        </p:spPr>
        <p:txBody>
          <a:bodyPr wrap="square" rtlCol="0">
            <a:spAutoFit/>
          </a:bodyPr>
          <a:lstStyle/>
          <a:p>
            <a:pPr algn="ctr"/>
            <a:r>
              <a:rPr lang="pt-PT" sz="2400" dirty="0">
                <a:solidFill>
                  <a:srgbClr val="14243C"/>
                </a:solidFill>
              </a:rPr>
              <a:t>Permitir a replicação de múltiplas instâncias de um serviço.</a:t>
            </a:r>
          </a:p>
          <a:p>
            <a:endParaRPr lang="pt-PT" dirty="0"/>
          </a:p>
        </p:txBody>
      </p:sp>
    </p:spTree>
    <p:extLst>
      <p:ext uri="{BB962C8B-B14F-4D97-AF65-F5344CB8AC3E}">
        <p14:creationId xmlns:p14="http://schemas.microsoft.com/office/powerpoint/2010/main" val="15734741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E7DDE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9847DDE-E3EC-431E-BECD-BD9361A7871E}"/>
              </a:ext>
            </a:extLst>
          </p:cNvPr>
          <p:cNvSpPr>
            <a:spLocks noGrp="1"/>
          </p:cNvSpPr>
          <p:nvPr>
            <p:ph type="title"/>
          </p:nvPr>
        </p:nvSpPr>
        <p:spPr>
          <a:xfrm>
            <a:off x="390327" y="908114"/>
            <a:ext cx="11168743" cy="638802"/>
          </a:xfrm>
        </p:spPr>
        <p:txBody>
          <a:bodyPr>
            <a:noAutofit/>
          </a:bodyPr>
          <a:lstStyle/>
          <a:p>
            <a:r>
              <a:rPr lang="pt-PT" sz="4500" i="1" dirty="0"/>
              <a:t>Limitações da Arquitetura Atual</a:t>
            </a:r>
            <a:br>
              <a:rPr lang="pt-PT" sz="4500" i="1" dirty="0"/>
            </a:br>
            <a:r>
              <a:rPr lang="pt-PT" sz="4500" i="1" dirty="0"/>
              <a:t>e Propostas de Extensão</a:t>
            </a:r>
          </a:p>
        </p:txBody>
      </p:sp>
      <p:sp>
        <p:nvSpPr>
          <p:cNvPr id="11" name="Marcador de Posição do Número do Diapositivo 10">
            <a:extLst>
              <a:ext uri="{FF2B5EF4-FFF2-40B4-BE49-F238E27FC236}">
                <a16:creationId xmlns:a16="http://schemas.microsoft.com/office/drawing/2014/main" id="{88656803-6081-42D5-BE50-2A1A39C72AA4}"/>
              </a:ext>
            </a:extLst>
          </p:cNvPr>
          <p:cNvSpPr>
            <a:spLocks noGrp="1"/>
          </p:cNvSpPr>
          <p:nvPr>
            <p:ph type="sldNum" sz="quarter" idx="30"/>
          </p:nvPr>
        </p:nvSpPr>
        <p:spPr/>
        <p:txBody>
          <a:bodyPr/>
          <a:lstStyle/>
          <a:p>
            <a:fld id="{4FAB73BC-B049-4115-A692-8D63A059BFB8}" type="slidenum">
              <a:rPr lang="en-US" smtClean="0"/>
              <a:pPr/>
              <a:t>24</a:t>
            </a:fld>
            <a:endParaRPr lang="en-US" dirty="0"/>
          </a:p>
        </p:txBody>
      </p:sp>
      <p:pic>
        <p:nvPicPr>
          <p:cNvPr id="13" name="Imagem 12" descr="Uma imagem com texto&#10;&#10;Descrição gerada automaticamente">
            <a:extLst>
              <a:ext uri="{FF2B5EF4-FFF2-40B4-BE49-F238E27FC236}">
                <a16:creationId xmlns:a16="http://schemas.microsoft.com/office/drawing/2014/main" id="{6307FC14-AFE2-4392-8554-EF1BFAC3FCD1}"/>
              </a:ext>
            </a:extLst>
          </p:cNvPr>
          <p:cNvPicPr>
            <a:picLocks noChangeAspect="1"/>
          </p:cNvPicPr>
          <p:nvPr/>
        </p:nvPicPr>
        <p:blipFill>
          <a:blip r:embed="rId3"/>
          <a:stretch>
            <a:fillRect/>
          </a:stretch>
        </p:blipFill>
        <p:spPr>
          <a:xfrm>
            <a:off x="11103428" y="265320"/>
            <a:ext cx="863853" cy="642794"/>
          </a:xfrm>
          <a:prstGeom prst="rect">
            <a:avLst/>
          </a:prstGeom>
        </p:spPr>
      </p:pic>
      <p:sp>
        <p:nvSpPr>
          <p:cNvPr id="19" name="Subtítulo 2">
            <a:extLst>
              <a:ext uri="{FF2B5EF4-FFF2-40B4-BE49-F238E27FC236}">
                <a16:creationId xmlns:a16="http://schemas.microsoft.com/office/drawing/2014/main" id="{E7195E6D-8710-4465-AEE4-77377FB3ED27}"/>
              </a:ext>
            </a:extLst>
          </p:cNvPr>
          <p:cNvSpPr txBox="1">
            <a:spLocks/>
          </p:cNvSpPr>
          <p:nvPr/>
        </p:nvSpPr>
        <p:spPr>
          <a:xfrm>
            <a:off x="2852601" y="2340876"/>
            <a:ext cx="6244192" cy="1088124"/>
          </a:xfrm>
          <a:prstGeom prst="rect">
            <a:avLst/>
          </a:prstGeom>
        </p:spPr>
        <p:txBody>
          <a:bodyPr anchor="ctr">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accent1"/>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accent1"/>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accent1"/>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accent1"/>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accent1"/>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0" indent="0" algn="ctr">
              <a:buNone/>
            </a:pPr>
            <a:r>
              <a:rPr lang="pt-PT" dirty="0"/>
              <a:t>Migração ao replicar e depois desativar.</a:t>
            </a:r>
          </a:p>
        </p:txBody>
      </p:sp>
      <p:pic>
        <p:nvPicPr>
          <p:cNvPr id="1030" name="Picture 6" descr="Resultado de imagem para arrow down">
            <a:extLst>
              <a:ext uri="{FF2B5EF4-FFF2-40B4-BE49-F238E27FC236}">
                <a16:creationId xmlns:a16="http://schemas.microsoft.com/office/drawing/2014/main" id="{11A5037B-FB82-4141-8E8E-2BBEDD56E0E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76395" y="3429000"/>
            <a:ext cx="396602" cy="655033"/>
          </a:xfrm>
          <a:prstGeom prst="rect">
            <a:avLst/>
          </a:prstGeom>
          <a:noFill/>
          <a:extLst>
            <a:ext uri="{909E8E84-426E-40DD-AFC4-6F175D3DCCD1}">
              <a14:hiddenFill xmlns:a14="http://schemas.microsoft.com/office/drawing/2010/main">
                <a:solidFill>
                  <a:srgbClr val="FFFFFF"/>
                </a:solidFill>
              </a14:hiddenFill>
            </a:ext>
          </a:extLst>
        </p:spPr>
      </p:pic>
      <p:sp>
        <p:nvSpPr>
          <p:cNvPr id="20" name="CaixaDeTexto 19">
            <a:extLst>
              <a:ext uri="{FF2B5EF4-FFF2-40B4-BE49-F238E27FC236}">
                <a16:creationId xmlns:a16="http://schemas.microsoft.com/office/drawing/2014/main" id="{D01787E1-D7B4-4FC8-B95E-565E3E71C120}"/>
              </a:ext>
            </a:extLst>
          </p:cNvPr>
          <p:cNvSpPr txBox="1"/>
          <p:nvPr/>
        </p:nvSpPr>
        <p:spPr>
          <a:xfrm>
            <a:off x="3416356" y="4222960"/>
            <a:ext cx="5116681" cy="1107996"/>
          </a:xfrm>
          <a:prstGeom prst="rect">
            <a:avLst/>
          </a:prstGeom>
          <a:noFill/>
        </p:spPr>
        <p:txBody>
          <a:bodyPr wrap="square" rtlCol="0">
            <a:spAutoFit/>
          </a:bodyPr>
          <a:lstStyle/>
          <a:p>
            <a:pPr algn="ctr"/>
            <a:r>
              <a:rPr lang="pt-PT" sz="2400" dirty="0">
                <a:solidFill>
                  <a:srgbClr val="14243C"/>
                </a:solidFill>
              </a:rPr>
              <a:t>Alterar a forma de migração dos </a:t>
            </a:r>
            <a:r>
              <a:rPr lang="pt-PT" sz="2400" dirty="0" err="1">
                <a:solidFill>
                  <a:srgbClr val="14243C"/>
                </a:solidFill>
              </a:rPr>
              <a:t>micro-serviços</a:t>
            </a:r>
            <a:r>
              <a:rPr lang="pt-PT" sz="2400" dirty="0">
                <a:solidFill>
                  <a:srgbClr val="14243C"/>
                </a:solidFill>
              </a:rPr>
              <a:t>.</a:t>
            </a:r>
          </a:p>
          <a:p>
            <a:endParaRPr lang="pt-PT" dirty="0">
              <a:solidFill>
                <a:srgbClr val="14243C"/>
              </a:solidFill>
            </a:endParaRPr>
          </a:p>
        </p:txBody>
      </p:sp>
    </p:spTree>
    <p:extLst>
      <p:ext uri="{BB962C8B-B14F-4D97-AF65-F5344CB8AC3E}">
        <p14:creationId xmlns:p14="http://schemas.microsoft.com/office/powerpoint/2010/main" val="21608342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E7DDE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9847DDE-E3EC-431E-BECD-BD9361A7871E}"/>
              </a:ext>
            </a:extLst>
          </p:cNvPr>
          <p:cNvSpPr>
            <a:spLocks noGrp="1"/>
          </p:cNvSpPr>
          <p:nvPr>
            <p:ph type="title"/>
          </p:nvPr>
        </p:nvSpPr>
        <p:spPr>
          <a:xfrm>
            <a:off x="390327" y="908114"/>
            <a:ext cx="11168743" cy="638802"/>
          </a:xfrm>
        </p:spPr>
        <p:txBody>
          <a:bodyPr>
            <a:noAutofit/>
          </a:bodyPr>
          <a:lstStyle/>
          <a:p>
            <a:r>
              <a:rPr lang="pt-PT" sz="4500" i="1" dirty="0"/>
              <a:t>Limitações da Arquitetura Atual</a:t>
            </a:r>
            <a:br>
              <a:rPr lang="pt-PT" sz="4500" i="1" dirty="0"/>
            </a:br>
            <a:r>
              <a:rPr lang="pt-PT" sz="4500" i="1" dirty="0"/>
              <a:t>e Propostas de Extensão</a:t>
            </a:r>
          </a:p>
        </p:txBody>
      </p:sp>
      <p:sp>
        <p:nvSpPr>
          <p:cNvPr id="11" name="Marcador de Posição do Número do Diapositivo 10">
            <a:extLst>
              <a:ext uri="{FF2B5EF4-FFF2-40B4-BE49-F238E27FC236}">
                <a16:creationId xmlns:a16="http://schemas.microsoft.com/office/drawing/2014/main" id="{88656803-6081-42D5-BE50-2A1A39C72AA4}"/>
              </a:ext>
            </a:extLst>
          </p:cNvPr>
          <p:cNvSpPr>
            <a:spLocks noGrp="1"/>
          </p:cNvSpPr>
          <p:nvPr>
            <p:ph type="sldNum" sz="quarter" idx="30"/>
          </p:nvPr>
        </p:nvSpPr>
        <p:spPr/>
        <p:txBody>
          <a:bodyPr/>
          <a:lstStyle/>
          <a:p>
            <a:fld id="{4FAB73BC-B049-4115-A692-8D63A059BFB8}" type="slidenum">
              <a:rPr lang="en-US" smtClean="0"/>
              <a:pPr/>
              <a:t>25</a:t>
            </a:fld>
            <a:endParaRPr lang="en-US" dirty="0"/>
          </a:p>
        </p:txBody>
      </p:sp>
      <p:pic>
        <p:nvPicPr>
          <p:cNvPr id="13" name="Imagem 12" descr="Uma imagem com texto&#10;&#10;Descrição gerada automaticamente">
            <a:extLst>
              <a:ext uri="{FF2B5EF4-FFF2-40B4-BE49-F238E27FC236}">
                <a16:creationId xmlns:a16="http://schemas.microsoft.com/office/drawing/2014/main" id="{6307FC14-AFE2-4392-8554-EF1BFAC3FCD1}"/>
              </a:ext>
            </a:extLst>
          </p:cNvPr>
          <p:cNvPicPr>
            <a:picLocks noChangeAspect="1"/>
          </p:cNvPicPr>
          <p:nvPr/>
        </p:nvPicPr>
        <p:blipFill>
          <a:blip r:embed="rId3"/>
          <a:stretch>
            <a:fillRect/>
          </a:stretch>
        </p:blipFill>
        <p:spPr>
          <a:xfrm>
            <a:off x="11103428" y="265320"/>
            <a:ext cx="863853" cy="642794"/>
          </a:xfrm>
          <a:prstGeom prst="rect">
            <a:avLst/>
          </a:prstGeom>
        </p:spPr>
      </p:pic>
      <p:sp>
        <p:nvSpPr>
          <p:cNvPr id="19" name="Subtítulo 2">
            <a:extLst>
              <a:ext uri="{FF2B5EF4-FFF2-40B4-BE49-F238E27FC236}">
                <a16:creationId xmlns:a16="http://schemas.microsoft.com/office/drawing/2014/main" id="{E7195E6D-8710-4465-AEE4-77377FB3ED27}"/>
              </a:ext>
            </a:extLst>
          </p:cNvPr>
          <p:cNvSpPr txBox="1">
            <a:spLocks/>
          </p:cNvSpPr>
          <p:nvPr/>
        </p:nvSpPr>
        <p:spPr>
          <a:xfrm>
            <a:off x="2852601" y="2340876"/>
            <a:ext cx="6244192" cy="1088124"/>
          </a:xfrm>
          <a:prstGeom prst="rect">
            <a:avLst/>
          </a:prstGeom>
        </p:spPr>
        <p:txBody>
          <a:bodyPr anchor="ctr">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accent1"/>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accent1"/>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accent1"/>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accent1"/>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accent1"/>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algn="ctr"/>
            <a:r>
              <a:rPr lang="pt-PT" dirty="0"/>
              <a:t>Número de métricas de decisão limitado</a:t>
            </a:r>
          </a:p>
        </p:txBody>
      </p:sp>
      <p:pic>
        <p:nvPicPr>
          <p:cNvPr id="1030" name="Picture 6" descr="Resultado de imagem para arrow down">
            <a:extLst>
              <a:ext uri="{FF2B5EF4-FFF2-40B4-BE49-F238E27FC236}">
                <a16:creationId xmlns:a16="http://schemas.microsoft.com/office/drawing/2014/main" id="{11A5037B-FB82-4141-8E8E-2BBEDD56E0E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76395" y="3429000"/>
            <a:ext cx="396602" cy="655033"/>
          </a:xfrm>
          <a:prstGeom prst="rect">
            <a:avLst/>
          </a:prstGeom>
          <a:noFill/>
          <a:extLst>
            <a:ext uri="{909E8E84-426E-40DD-AFC4-6F175D3DCCD1}">
              <a14:hiddenFill xmlns:a14="http://schemas.microsoft.com/office/drawing/2010/main">
                <a:solidFill>
                  <a:srgbClr val="FFFFFF"/>
                </a:solidFill>
              </a14:hiddenFill>
            </a:ext>
          </a:extLst>
        </p:spPr>
      </p:pic>
      <p:sp>
        <p:nvSpPr>
          <p:cNvPr id="20" name="CaixaDeTexto 19">
            <a:extLst>
              <a:ext uri="{FF2B5EF4-FFF2-40B4-BE49-F238E27FC236}">
                <a16:creationId xmlns:a16="http://schemas.microsoft.com/office/drawing/2014/main" id="{D01787E1-D7B4-4FC8-B95E-565E3E71C120}"/>
              </a:ext>
            </a:extLst>
          </p:cNvPr>
          <p:cNvSpPr txBox="1"/>
          <p:nvPr/>
        </p:nvSpPr>
        <p:spPr>
          <a:xfrm>
            <a:off x="3416356" y="4222960"/>
            <a:ext cx="5116681" cy="738664"/>
          </a:xfrm>
          <a:prstGeom prst="rect">
            <a:avLst/>
          </a:prstGeom>
          <a:noFill/>
        </p:spPr>
        <p:txBody>
          <a:bodyPr wrap="square" rtlCol="0">
            <a:spAutoFit/>
          </a:bodyPr>
          <a:lstStyle/>
          <a:p>
            <a:pPr algn="ctr"/>
            <a:r>
              <a:rPr lang="pt-PT" sz="2400" dirty="0">
                <a:solidFill>
                  <a:srgbClr val="14243C"/>
                </a:solidFill>
              </a:rPr>
              <a:t>Adicionar mais regras de decisão.</a:t>
            </a:r>
          </a:p>
          <a:p>
            <a:endParaRPr lang="pt-PT" dirty="0"/>
          </a:p>
        </p:txBody>
      </p:sp>
    </p:spTree>
    <p:extLst>
      <p:ext uri="{BB962C8B-B14F-4D97-AF65-F5344CB8AC3E}">
        <p14:creationId xmlns:p14="http://schemas.microsoft.com/office/powerpoint/2010/main" val="13632687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E7DDE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9847DDE-E3EC-431E-BECD-BD9361A7871E}"/>
              </a:ext>
            </a:extLst>
          </p:cNvPr>
          <p:cNvSpPr>
            <a:spLocks noGrp="1"/>
          </p:cNvSpPr>
          <p:nvPr>
            <p:ph type="title"/>
          </p:nvPr>
        </p:nvSpPr>
        <p:spPr>
          <a:xfrm>
            <a:off x="390327" y="908114"/>
            <a:ext cx="11168743" cy="638802"/>
          </a:xfrm>
        </p:spPr>
        <p:txBody>
          <a:bodyPr>
            <a:noAutofit/>
          </a:bodyPr>
          <a:lstStyle/>
          <a:p>
            <a:r>
              <a:rPr lang="pt-PT" sz="4500" i="1" dirty="0"/>
              <a:t>Limitações da Arquitetura Atual</a:t>
            </a:r>
            <a:br>
              <a:rPr lang="pt-PT" sz="4500" i="1" dirty="0"/>
            </a:br>
            <a:r>
              <a:rPr lang="pt-PT" sz="4500" i="1" dirty="0"/>
              <a:t>e Propostas de Extensão</a:t>
            </a:r>
          </a:p>
        </p:txBody>
      </p:sp>
      <p:sp>
        <p:nvSpPr>
          <p:cNvPr id="11" name="Marcador de Posição do Número do Diapositivo 10">
            <a:extLst>
              <a:ext uri="{FF2B5EF4-FFF2-40B4-BE49-F238E27FC236}">
                <a16:creationId xmlns:a16="http://schemas.microsoft.com/office/drawing/2014/main" id="{88656803-6081-42D5-BE50-2A1A39C72AA4}"/>
              </a:ext>
            </a:extLst>
          </p:cNvPr>
          <p:cNvSpPr>
            <a:spLocks noGrp="1"/>
          </p:cNvSpPr>
          <p:nvPr>
            <p:ph type="sldNum" sz="quarter" idx="30"/>
          </p:nvPr>
        </p:nvSpPr>
        <p:spPr/>
        <p:txBody>
          <a:bodyPr/>
          <a:lstStyle/>
          <a:p>
            <a:fld id="{4FAB73BC-B049-4115-A692-8D63A059BFB8}" type="slidenum">
              <a:rPr lang="en-US" smtClean="0"/>
              <a:pPr/>
              <a:t>26</a:t>
            </a:fld>
            <a:endParaRPr lang="en-US" dirty="0"/>
          </a:p>
        </p:txBody>
      </p:sp>
      <p:pic>
        <p:nvPicPr>
          <p:cNvPr id="13" name="Imagem 12" descr="Uma imagem com texto&#10;&#10;Descrição gerada automaticamente">
            <a:extLst>
              <a:ext uri="{FF2B5EF4-FFF2-40B4-BE49-F238E27FC236}">
                <a16:creationId xmlns:a16="http://schemas.microsoft.com/office/drawing/2014/main" id="{6307FC14-AFE2-4392-8554-EF1BFAC3FCD1}"/>
              </a:ext>
            </a:extLst>
          </p:cNvPr>
          <p:cNvPicPr>
            <a:picLocks noChangeAspect="1"/>
          </p:cNvPicPr>
          <p:nvPr/>
        </p:nvPicPr>
        <p:blipFill>
          <a:blip r:embed="rId3"/>
          <a:stretch>
            <a:fillRect/>
          </a:stretch>
        </p:blipFill>
        <p:spPr>
          <a:xfrm>
            <a:off x="11103428" y="265320"/>
            <a:ext cx="863853" cy="642794"/>
          </a:xfrm>
          <a:prstGeom prst="rect">
            <a:avLst/>
          </a:prstGeom>
        </p:spPr>
      </p:pic>
      <p:sp>
        <p:nvSpPr>
          <p:cNvPr id="19" name="Subtítulo 2">
            <a:extLst>
              <a:ext uri="{FF2B5EF4-FFF2-40B4-BE49-F238E27FC236}">
                <a16:creationId xmlns:a16="http://schemas.microsoft.com/office/drawing/2014/main" id="{E7195E6D-8710-4465-AEE4-77377FB3ED27}"/>
              </a:ext>
            </a:extLst>
          </p:cNvPr>
          <p:cNvSpPr txBox="1">
            <a:spLocks/>
          </p:cNvSpPr>
          <p:nvPr/>
        </p:nvSpPr>
        <p:spPr>
          <a:xfrm>
            <a:off x="2852601" y="2340876"/>
            <a:ext cx="6244192" cy="1088124"/>
          </a:xfrm>
          <a:prstGeom prst="rect">
            <a:avLst/>
          </a:prstGeom>
        </p:spPr>
        <p:txBody>
          <a:bodyPr anchor="ctr">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accent1"/>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accent1"/>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accent1"/>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accent1"/>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accent1"/>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algn="ctr"/>
            <a:r>
              <a:rPr lang="pt-PT" dirty="0"/>
              <a:t>Não consideração de dependências/coordenação entre </a:t>
            </a:r>
            <a:r>
              <a:rPr lang="pt-PT" dirty="0" err="1"/>
              <a:t>micro-serviços</a:t>
            </a:r>
            <a:endParaRPr lang="pt-PT" dirty="0"/>
          </a:p>
        </p:txBody>
      </p:sp>
      <p:pic>
        <p:nvPicPr>
          <p:cNvPr id="1030" name="Picture 6" descr="Resultado de imagem para arrow down">
            <a:extLst>
              <a:ext uri="{FF2B5EF4-FFF2-40B4-BE49-F238E27FC236}">
                <a16:creationId xmlns:a16="http://schemas.microsoft.com/office/drawing/2014/main" id="{11A5037B-FB82-4141-8E8E-2BBEDD56E0E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76395" y="3429000"/>
            <a:ext cx="396602" cy="655033"/>
          </a:xfrm>
          <a:prstGeom prst="rect">
            <a:avLst/>
          </a:prstGeom>
          <a:noFill/>
          <a:extLst>
            <a:ext uri="{909E8E84-426E-40DD-AFC4-6F175D3DCCD1}">
              <a14:hiddenFill xmlns:a14="http://schemas.microsoft.com/office/drawing/2010/main">
                <a:solidFill>
                  <a:srgbClr val="FFFFFF"/>
                </a:solidFill>
              </a14:hiddenFill>
            </a:ext>
          </a:extLst>
        </p:spPr>
      </p:pic>
      <p:sp>
        <p:nvSpPr>
          <p:cNvPr id="20" name="CaixaDeTexto 19">
            <a:extLst>
              <a:ext uri="{FF2B5EF4-FFF2-40B4-BE49-F238E27FC236}">
                <a16:creationId xmlns:a16="http://schemas.microsoft.com/office/drawing/2014/main" id="{D01787E1-D7B4-4FC8-B95E-565E3E71C120}"/>
              </a:ext>
            </a:extLst>
          </p:cNvPr>
          <p:cNvSpPr txBox="1"/>
          <p:nvPr/>
        </p:nvSpPr>
        <p:spPr>
          <a:xfrm>
            <a:off x="3416356" y="4222960"/>
            <a:ext cx="5116681" cy="1569660"/>
          </a:xfrm>
          <a:prstGeom prst="rect">
            <a:avLst/>
          </a:prstGeom>
          <a:noFill/>
        </p:spPr>
        <p:txBody>
          <a:bodyPr wrap="square" rtlCol="0">
            <a:spAutoFit/>
          </a:bodyPr>
          <a:lstStyle/>
          <a:p>
            <a:pPr algn="ctr"/>
            <a:r>
              <a:rPr lang="pt-PT" sz="2400" dirty="0">
                <a:solidFill>
                  <a:srgbClr val="14243C"/>
                </a:solidFill>
              </a:rPr>
              <a:t>Considerar ações de gestão </a:t>
            </a:r>
            <a:r>
              <a:rPr lang="pt-PT" sz="2400" dirty="0" err="1">
                <a:solidFill>
                  <a:srgbClr val="14243C"/>
                </a:solidFill>
              </a:rPr>
              <a:t>pro-ativas</a:t>
            </a:r>
            <a:r>
              <a:rPr lang="pt-PT" sz="2400" dirty="0">
                <a:solidFill>
                  <a:srgbClr val="14243C"/>
                </a:solidFill>
              </a:rPr>
              <a:t> com base em regras que caracterizem a comunicação/dependências entre </a:t>
            </a:r>
            <a:r>
              <a:rPr lang="pt-PT" sz="2400" dirty="0" err="1">
                <a:solidFill>
                  <a:srgbClr val="14243C"/>
                </a:solidFill>
              </a:rPr>
              <a:t>micro-serviços</a:t>
            </a:r>
            <a:r>
              <a:rPr lang="pt-PT" sz="2400" dirty="0">
                <a:solidFill>
                  <a:srgbClr val="14243C"/>
                </a:solidFill>
              </a:rPr>
              <a:t>.</a:t>
            </a:r>
          </a:p>
        </p:txBody>
      </p:sp>
    </p:spTree>
    <p:extLst>
      <p:ext uri="{BB962C8B-B14F-4D97-AF65-F5344CB8AC3E}">
        <p14:creationId xmlns:p14="http://schemas.microsoft.com/office/powerpoint/2010/main" val="34757707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E7DDE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9847DDE-E3EC-431E-BECD-BD9361A7871E}"/>
              </a:ext>
            </a:extLst>
          </p:cNvPr>
          <p:cNvSpPr>
            <a:spLocks noGrp="1"/>
          </p:cNvSpPr>
          <p:nvPr>
            <p:ph type="title"/>
          </p:nvPr>
        </p:nvSpPr>
        <p:spPr>
          <a:xfrm>
            <a:off x="390327" y="908114"/>
            <a:ext cx="11168743" cy="638802"/>
          </a:xfrm>
        </p:spPr>
        <p:txBody>
          <a:bodyPr>
            <a:noAutofit/>
          </a:bodyPr>
          <a:lstStyle/>
          <a:p>
            <a:r>
              <a:rPr lang="pt-PT" sz="4500" i="1" dirty="0"/>
              <a:t>Limitações da Arquitetura Atual</a:t>
            </a:r>
            <a:br>
              <a:rPr lang="pt-PT" sz="4500" i="1" dirty="0"/>
            </a:br>
            <a:r>
              <a:rPr lang="pt-PT" sz="4500" i="1" dirty="0"/>
              <a:t>e Propostas de Extensão</a:t>
            </a:r>
          </a:p>
        </p:txBody>
      </p:sp>
      <p:sp>
        <p:nvSpPr>
          <p:cNvPr id="11" name="Marcador de Posição do Número do Diapositivo 10">
            <a:extLst>
              <a:ext uri="{FF2B5EF4-FFF2-40B4-BE49-F238E27FC236}">
                <a16:creationId xmlns:a16="http://schemas.microsoft.com/office/drawing/2014/main" id="{88656803-6081-42D5-BE50-2A1A39C72AA4}"/>
              </a:ext>
            </a:extLst>
          </p:cNvPr>
          <p:cNvSpPr>
            <a:spLocks noGrp="1"/>
          </p:cNvSpPr>
          <p:nvPr>
            <p:ph type="sldNum" sz="quarter" idx="30"/>
          </p:nvPr>
        </p:nvSpPr>
        <p:spPr/>
        <p:txBody>
          <a:bodyPr/>
          <a:lstStyle/>
          <a:p>
            <a:fld id="{4FAB73BC-B049-4115-A692-8D63A059BFB8}" type="slidenum">
              <a:rPr lang="en-US" smtClean="0"/>
              <a:pPr/>
              <a:t>27</a:t>
            </a:fld>
            <a:endParaRPr lang="en-US" dirty="0"/>
          </a:p>
        </p:txBody>
      </p:sp>
      <p:pic>
        <p:nvPicPr>
          <p:cNvPr id="13" name="Imagem 12" descr="Uma imagem com texto&#10;&#10;Descrição gerada automaticamente">
            <a:extLst>
              <a:ext uri="{FF2B5EF4-FFF2-40B4-BE49-F238E27FC236}">
                <a16:creationId xmlns:a16="http://schemas.microsoft.com/office/drawing/2014/main" id="{6307FC14-AFE2-4392-8554-EF1BFAC3FCD1}"/>
              </a:ext>
            </a:extLst>
          </p:cNvPr>
          <p:cNvPicPr>
            <a:picLocks noChangeAspect="1"/>
          </p:cNvPicPr>
          <p:nvPr/>
        </p:nvPicPr>
        <p:blipFill>
          <a:blip r:embed="rId3"/>
          <a:stretch>
            <a:fillRect/>
          </a:stretch>
        </p:blipFill>
        <p:spPr>
          <a:xfrm>
            <a:off x="11103428" y="265320"/>
            <a:ext cx="863853" cy="642794"/>
          </a:xfrm>
          <a:prstGeom prst="rect">
            <a:avLst/>
          </a:prstGeom>
        </p:spPr>
      </p:pic>
      <p:sp>
        <p:nvSpPr>
          <p:cNvPr id="19" name="Subtítulo 2">
            <a:extLst>
              <a:ext uri="{FF2B5EF4-FFF2-40B4-BE49-F238E27FC236}">
                <a16:creationId xmlns:a16="http://schemas.microsoft.com/office/drawing/2014/main" id="{E7195E6D-8710-4465-AEE4-77377FB3ED27}"/>
              </a:ext>
            </a:extLst>
          </p:cNvPr>
          <p:cNvSpPr txBox="1">
            <a:spLocks/>
          </p:cNvSpPr>
          <p:nvPr/>
        </p:nvSpPr>
        <p:spPr>
          <a:xfrm>
            <a:off x="2852601" y="2340876"/>
            <a:ext cx="6244192" cy="1088124"/>
          </a:xfrm>
          <a:prstGeom prst="rect">
            <a:avLst/>
          </a:prstGeom>
        </p:spPr>
        <p:txBody>
          <a:bodyPr anchor="ctr">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accent1"/>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accent1"/>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accent1"/>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accent1"/>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accent1"/>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algn="ctr"/>
            <a:r>
              <a:rPr lang="pt-PT" dirty="0"/>
              <a:t>Apenas contempla ações reativas, com base nos valores das métricas</a:t>
            </a:r>
          </a:p>
        </p:txBody>
      </p:sp>
      <p:pic>
        <p:nvPicPr>
          <p:cNvPr id="1030" name="Picture 6" descr="Resultado de imagem para arrow down">
            <a:extLst>
              <a:ext uri="{FF2B5EF4-FFF2-40B4-BE49-F238E27FC236}">
                <a16:creationId xmlns:a16="http://schemas.microsoft.com/office/drawing/2014/main" id="{11A5037B-FB82-4141-8E8E-2BBEDD56E0E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76395" y="3429000"/>
            <a:ext cx="396602" cy="655033"/>
          </a:xfrm>
          <a:prstGeom prst="rect">
            <a:avLst/>
          </a:prstGeom>
          <a:noFill/>
          <a:extLst>
            <a:ext uri="{909E8E84-426E-40DD-AFC4-6F175D3DCCD1}">
              <a14:hiddenFill xmlns:a14="http://schemas.microsoft.com/office/drawing/2010/main">
                <a:solidFill>
                  <a:srgbClr val="FFFFFF"/>
                </a:solidFill>
              </a14:hiddenFill>
            </a:ext>
          </a:extLst>
        </p:spPr>
      </p:pic>
      <p:sp>
        <p:nvSpPr>
          <p:cNvPr id="20" name="CaixaDeTexto 19">
            <a:extLst>
              <a:ext uri="{FF2B5EF4-FFF2-40B4-BE49-F238E27FC236}">
                <a16:creationId xmlns:a16="http://schemas.microsoft.com/office/drawing/2014/main" id="{D01787E1-D7B4-4FC8-B95E-565E3E71C120}"/>
              </a:ext>
            </a:extLst>
          </p:cNvPr>
          <p:cNvSpPr txBox="1"/>
          <p:nvPr/>
        </p:nvSpPr>
        <p:spPr>
          <a:xfrm>
            <a:off x="3416356" y="4222960"/>
            <a:ext cx="5116681" cy="1200329"/>
          </a:xfrm>
          <a:prstGeom prst="rect">
            <a:avLst/>
          </a:prstGeom>
          <a:noFill/>
        </p:spPr>
        <p:txBody>
          <a:bodyPr wrap="square" rtlCol="0">
            <a:spAutoFit/>
          </a:bodyPr>
          <a:lstStyle/>
          <a:p>
            <a:pPr algn="ctr"/>
            <a:r>
              <a:rPr lang="pt-PT" sz="2400" dirty="0">
                <a:solidFill>
                  <a:srgbClr val="14243C"/>
                </a:solidFill>
              </a:rPr>
              <a:t>Considerar ações de gestão adaptativas com base em regras de acontecimentos pré-conhecidos.</a:t>
            </a:r>
          </a:p>
        </p:txBody>
      </p:sp>
    </p:spTree>
    <p:extLst>
      <p:ext uri="{BB962C8B-B14F-4D97-AF65-F5344CB8AC3E}">
        <p14:creationId xmlns:p14="http://schemas.microsoft.com/office/powerpoint/2010/main" val="4669340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E7DDE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9847DDE-E3EC-431E-BECD-BD9361A7871E}"/>
              </a:ext>
            </a:extLst>
          </p:cNvPr>
          <p:cNvSpPr>
            <a:spLocks noGrp="1"/>
          </p:cNvSpPr>
          <p:nvPr>
            <p:ph type="title"/>
          </p:nvPr>
        </p:nvSpPr>
        <p:spPr>
          <a:xfrm>
            <a:off x="390327" y="908114"/>
            <a:ext cx="11168743" cy="638802"/>
          </a:xfrm>
        </p:spPr>
        <p:txBody>
          <a:bodyPr>
            <a:noAutofit/>
          </a:bodyPr>
          <a:lstStyle/>
          <a:p>
            <a:r>
              <a:rPr lang="pt-PT" sz="4500" i="1" dirty="0"/>
              <a:t>Limitações da Arquitetura Atual</a:t>
            </a:r>
            <a:br>
              <a:rPr lang="pt-PT" sz="4500" i="1" dirty="0"/>
            </a:br>
            <a:r>
              <a:rPr lang="pt-PT" sz="4500" i="1" dirty="0"/>
              <a:t>e Propostas de Extensão</a:t>
            </a:r>
          </a:p>
        </p:txBody>
      </p:sp>
      <p:sp>
        <p:nvSpPr>
          <p:cNvPr id="11" name="Marcador de Posição do Número do Diapositivo 10">
            <a:extLst>
              <a:ext uri="{FF2B5EF4-FFF2-40B4-BE49-F238E27FC236}">
                <a16:creationId xmlns:a16="http://schemas.microsoft.com/office/drawing/2014/main" id="{88656803-6081-42D5-BE50-2A1A39C72AA4}"/>
              </a:ext>
            </a:extLst>
          </p:cNvPr>
          <p:cNvSpPr>
            <a:spLocks noGrp="1"/>
          </p:cNvSpPr>
          <p:nvPr>
            <p:ph type="sldNum" sz="quarter" idx="30"/>
          </p:nvPr>
        </p:nvSpPr>
        <p:spPr/>
        <p:txBody>
          <a:bodyPr/>
          <a:lstStyle/>
          <a:p>
            <a:fld id="{4FAB73BC-B049-4115-A692-8D63A059BFB8}" type="slidenum">
              <a:rPr lang="en-US" smtClean="0"/>
              <a:pPr/>
              <a:t>28</a:t>
            </a:fld>
            <a:endParaRPr lang="en-US" dirty="0"/>
          </a:p>
        </p:txBody>
      </p:sp>
      <p:pic>
        <p:nvPicPr>
          <p:cNvPr id="13" name="Imagem 12" descr="Uma imagem com texto&#10;&#10;Descrição gerada automaticamente">
            <a:extLst>
              <a:ext uri="{FF2B5EF4-FFF2-40B4-BE49-F238E27FC236}">
                <a16:creationId xmlns:a16="http://schemas.microsoft.com/office/drawing/2014/main" id="{6307FC14-AFE2-4392-8554-EF1BFAC3FCD1}"/>
              </a:ext>
            </a:extLst>
          </p:cNvPr>
          <p:cNvPicPr>
            <a:picLocks noChangeAspect="1"/>
          </p:cNvPicPr>
          <p:nvPr/>
        </p:nvPicPr>
        <p:blipFill>
          <a:blip r:embed="rId3"/>
          <a:stretch>
            <a:fillRect/>
          </a:stretch>
        </p:blipFill>
        <p:spPr>
          <a:xfrm>
            <a:off x="11103428" y="265320"/>
            <a:ext cx="863853" cy="642794"/>
          </a:xfrm>
          <a:prstGeom prst="rect">
            <a:avLst/>
          </a:prstGeom>
        </p:spPr>
      </p:pic>
      <p:sp>
        <p:nvSpPr>
          <p:cNvPr id="19" name="Subtítulo 2">
            <a:extLst>
              <a:ext uri="{FF2B5EF4-FFF2-40B4-BE49-F238E27FC236}">
                <a16:creationId xmlns:a16="http://schemas.microsoft.com/office/drawing/2014/main" id="{E7195E6D-8710-4465-AEE4-77377FB3ED27}"/>
              </a:ext>
            </a:extLst>
          </p:cNvPr>
          <p:cNvSpPr txBox="1">
            <a:spLocks/>
          </p:cNvSpPr>
          <p:nvPr/>
        </p:nvSpPr>
        <p:spPr>
          <a:xfrm>
            <a:off x="2852601" y="2340876"/>
            <a:ext cx="6244192" cy="1088124"/>
          </a:xfrm>
          <a:prstGeom prst="rect">
            <a:avLst/>
          </a:prstGeom>
        </p:spPr>
        <p:txBody>
          <a:bodyPr anchor="ctr">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accent1"/>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accent1"/>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accent1"/>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accent1"/>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accent1"/>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algn="ctr"/>
            <a:r>
              <a:rPr lang="pt-PT" dirty="0"/>
              <a:t>Componente de gestão centralizado</a:t>
            </a:r>
          </a:p>
        </p:txBody>
      </p:sp>
      <p:pic>
        <p:nvPicPr>
          <p:cNvPr id="1030" name="Picture 6" descr="Resultado de imagem para arrow down">
            <a:extLst>
              <a:ext uri="{FF2B5EF4-FFF2-40B4-BE49-F238E27FC236}">
                <a16:creationId xmlns:a16="http://schemas.microsoft.com/office/drawing/2014/main" id="{11A5037B-FB82-4141-8E8E-2BBEDD56E0E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76395" y="3429000"/>
            <a:ext cx="396602" cy="655033"/>
          </a:xfrm>
          <a:prstGeom prst="rect">
            <a:avLst/>
          </a:prstGeom>
          <a:noFill/>
          <a:extLst>
            <a:ext uri="{909E8E84-426E-40DD-AFC4-6F175D3DCCD1}">
              <a14:hiddenFill xmlns:a14="http://schemas.microsoft.com/office/drawing/2010/main">
                <a:solidFill>
                  <a:srgbClr val="FFFFFF"/>
                </a:solidFill>
              </a14:hiddenFill>
            </a:ext>
          </a:extLst>
        </p:spPr>
      </p:pic>
      <p:sp>
        <p:nvSpPr>
          <p:cNvPr id="20" name="CaixaDeTexto 19">
            <a:extLst>
              <a:ext uri="{FF2B5EF4-FFF2-40B4-BE49-F238E27FC236}">
                <a16:creationId xmlns:a16="http://schemas.microsoft.com/office/drawing/2014/main" id="{D01787E1-D7B4-4FC8-B95E-565E3E71C120}"/>
              </a:ext>
            </a:extLst>
          </p:cNvPr>
          <p:cNvSpPr txBox="1"/>
          <p:nvPr/>
        </p:nvSpPr>
        <p:spPr>
          <a:xfrm>
            <a:off x="3416356" y="4222960"/>
            <a:ext cx="5116681" cy="1569660"/>
          </a:xfrm>
          <a:prstGeom prst="rect">
            <a:avLst/>
          </a:prstGeom>
          <a:noFill/>
        </p:spPr>
        <p:txBody>
          <a:bodyPr wrap="square" rtlCol="0">
            <a:spAutoFit/>
          </a:bodyPr>
          <a:lstStyle/>
          <a:p>
            <a:pPr algn="ctr"/>
            <a:r>
              <a:rPr lang="pt-PT" sz="2400" dirty="0">
                <a:solidFill>
                  <a:srgbClr val="14243C"/>
                </a:solidFill>
              </a:rPr>
              <a:t>Permitir a migração/replicação do nó de gestão para o aproximar aos restantes nós na </a:t>
            </a:r>
            <a:r>
              <a:rPr lang="pt-PT" sz="2400" dirty="0" err="1">
                <a:solidFill>
                  <a:srgbClr val="14243C"/>
                </a:solidFill>
              </a:rPr>
              <a:t>edge</a:t>
            </a:r>
            <a:r>
              <a:rPr lang="pt-PT" sz="2400" dirty="0">
                <a:solidFill>
                  <a:srgbClr val="14243C"/>
                </a:solidFill>
              </a:rPr>
              <a:t>, criando uma gestão distribuída.</a:t>
            </a:r>
          </a:p>
        </p:txBody>
      </p:sp>
    </p:spTree>
    <p:extLst>
      <p:ext uri="{BB962C8B-B14F-4D97-AF65-F5344CB8AC3E}">
        <p14:creationId xmlns:p14="http://schemas.microsoft.com/office/powerpoint/2010/main" val="42436494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bg>
      <p:bgPr>
        <a:solidFill>
          <a:srgbClr val="E7DDE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9847DDE-E3EC-431E-BECD-BD9361A7871E}"/>
              </a:ext>
            </a:extLst>
          </p:cNvPr>
          <p:cNvSpPr>
            <a:spLocks noGrp="1"/>
          </p:cNvSpPr>
          <p:nvPr>
            <p:ph type="title"/>
          </p:nvPr>
        </p:nvSpPr>
        <p:spPr>
          <a:xfrm>
            <a:off x="390327" y="908114"/>
            <a:ext cx="11168743" cy="638802"/>
          </a:xfrm>
        </p:spPr>
        <p:txBody>
          <a:bodyPr>
            <a:noAutofit/>
          </a:bodyPr>
          <a:lstStyle/>
          <a:p>
            <a:r>
              <a:rPr lang="pt-PT" sz="4500" i="1" dirty="0"/>
              <a:t>Limitações da Arquitetura Atual</a:t>
            </a:r>
          </a:p>
        </p:txBody>
      </p:sp>
      <p:sp>
        <p:nvSpPr>
          <p:cNvPr id="3" name="Marcador de Posição do Texto 2">
            <a:extLst>
              <a:ext uri="{FF2B5EF4-FFF2-40B4-BE49-F238E27FC236}">
                <a16:creationId xmlns:a16="http://schemas.microsoft.com/office/drawing/2014/main" id="{7ADE14F8-2A05-4F27-A5D7-D58C7BBE73DE}"/>
              </a:ext>
            </a:extLst>
          </p:cNvPr>
          <p:cNvSpPr>
            <a:spLocks noGrp="1"/>
          </p:cNvSpPr>
          <p:nvPr>
            <p:ph type="body" sz="quarter" idx="17"/>
          </p:nvPr>
        </p:nvSpPr>
        <p:spPr>
          <a:xfrm>
            <a:off x="9204590" y="2822025"/>
            <a:ext cx="2470151" cy="3055939"/>
          </a:xfrm>
        </p:spPr>
        <p:txBody>
          <a:bodyPr>
            <a:normAutofit/>
          </a:bodyPr>
          <a:lstStyle/>
          <a:p>
            <a:r>
              <a:rPr lang="pt-PT" sz="2200" dirty="0"/>
              <a:t>4. Componente de gestão centralizado</a:t>
            </a:r>
          </a:p>
        </p:txBody>
      </p:sp>
      <p:sp>
        <p:nvSpPr>
          <p:cNvPr id="4" name="Marcador de Posição do Texto 3">
            <a:extLst>
              <a:ext uri="{FF2B5EF4-FFF2-40B4-BE49-F238E27FC236}">
                <a16:creationId xmlns:a16="http://schemas.microsoft.com/office/drawing/2014/main" id="{BD99EBDC-B4E4-47C1-AE0C-639DF50C7F49}"/>
              </a:ext>
            </a:extLst>
          </p:cNvPr>
          <p:cNvSpPr>
            <a:spLocks noGrp="1"/>
          </p:cNvSpPr>
          <p:nvPr>
            <p:ph type="body" sz="quarter" idx="24"/>
          </p:nvPr>
        </p:nvSpPr>
        <p:spPr>
          <a:xfrm>
            <a:off x="3377839" y="2822024"/>
            <a:ext cx="2470151" cy="3055939"/>
          </a:xfrm>
        </p:spPr>
        <p:txBody>
          <a:bodyPr>
            <a:normAutofit/>
          </a:bodyPr>
          <a:lstStyle/>
          <a:p>
            <a:r>
              <a:rPr lang="pt-PT" sz="2200" dirty="0"/>
              <a:t>2. Número de métricas de decisão limitado</a:t>
            </a:r>
          </a:p>
        </p:txBody>
      </p:sp>
      <p:sp>
        <p:nvSpPr>
          <p:cNvPr id="5" name="Marcador de Posição do Texto 4">
            <a:extLst>
              <a:ext uri="{FF2B5EF4-FFF2-40B4-BE49-F238E27FC236}">
                <a16:creationId xmlns:a16="http://schemas.microsoft.com/office/drawing/2014/main" id="{D424E933-A138-4FD1-A077-549C52554C71}"/>
              </a:ext>
            </a:extLst>
          </p:cNvPr>
          <p:cNvSpPr>
            <a:spLocks noGrp="1"/>
          </p:cNvSpPr>
          <p:nvPr>
            <p:ph type="body" sz="quarter" idx="25"/>
          </p:nvPr>
        </p:nvSpPr>
        <p:spPr>
          <a:xfrm>
            <a:off x="6096000" y="2822027"/>
            <a:ext cx="2913377" cy="3055939"/>
          </a:xfrm>
        </p:spPr>
        <p:txBody>
          <a:bodyPr>
            <a:normAutofit/>
          </a:bodyPr>
          <a:lstStyle/>
          <a:p>
            <a:r>
              <a:rPr lang="pt-PT" sz="2200" dirty="0"/>
              <a:t>3. Não consideração de dependências/coordenação entre micro-serviços</a:t>
            </a:r>
          </a:p>
        </p:txBody>
      </p:sp>
      <p:sp>
        <p:nvSpPr>
          <p:cNvPr id="6" name="Marcador de Posição do Texto 5">
            <a:extLst>
              <a:ext uri="{FF2B5EF4-FFF2-40B4-BE49-F238E27FC236}">
                <a16:creationId xmlns:a16="http://schemas.microsoft.com/office/drawing/2014/main" id="{BDEA3C80-A9AC-4008-909D-8C33DF526A64}"/>
              </a:ext>
            </a:extLst>
          </p:cNvPr>
          <p:cNvSpPr>
            <a:spLocks noGrp="1"/>
          </p:cNvSpPr>
          <p:nvPr>
            <p:ph type="body" sz="quarter" idx="26"/>
          </p:nvPr>
        </p:nvSpPr>
        <p:spPr>
          <a:xfrm>
            <a:off x="712474" y="2822024"/>
            <a:ext cx="2470151" cy="3055939"/>
          </a:xfrm>
        </p:spPr>
        <p:txBody>
          <a:bodyPr>
            <a:normAutofit/>
          </a:bodyPr>
          <a:lstStyle/>
          <a:p>
            <a:r>
              <a:rPr lang="pt-PT" sz="2200" dirty="0"/>
              <a:t>1. Apenas é possível uma réplica por serviço</a:t>
            </a:r>
          </a:p>
        </p:txBody>
      </p:sp>
      <p:sp>
        <p:nvSpPr>
          <p:cNvPr id="11" name="Marcador de Posição do Número do Diapositivo 10">
            <a:extLst>
              <a:ext uri="{FF2B5EF4-FFF2-40B4-BE49-F238E27FC236}">
                <a16:creationId xmlns:a16="http://schemas.microsoft.com/office/drawing/2014/main" id="{88656803-6081-42D5-BE50-2A1A39C72AA4}"/>
              </a:ext>
            </a:extLst>
          </p:cNvPr>
          <p:cNvSpPr>
            <a:spLocks noGrp="1"/>
          </p:cNvSpPr>
          <p:nvPr>
            <p:ph type="sldNum" sz="quarter" idx="30"/>
          </p:nvPr>
        </p:nvSpPr>
        <p:spPr/>
        <p:txBody>
          <a:bodyPr/>
          <a:lstStyle/>
          <a:p>
            <a:fld id="{4FAB73BC-B049-4115-A692-8D63A059BFB8}" type="slidenum">
              <a:rPr lang="en-US" smtClean="0"/>
              <a:pPr/>
              <a:t>29</a:t>
            </a:fld>
            <a:endParaRPr lang="en-US" dirty="0"/>
          </a:p>
        </p:txBody>
      </p:sp>
      <p:pic>
        <p:nvPicPr>
          <p:cNvPr id="13" name="Imagem 12" descr="Uma imagem com texto&#10;&#10;Descrição gerada automaticamente">
            <a:extLst>
              <a:ext uri="{FF2B5EF4-FFF2-40B4-BE49-F238E27FC236}">
                <a16:creationId xmlns:a16="http://schemas.microsoft.com/office/drawing/2014/main" id="{6307FC14-AFE2-4392-8554-EF1BFAC3FCD1}"/>
              </a:ext>
            </a:extLst>
          </p:cNvPr>
          <p:cNvPicPr>
            <a:picLocks noChangeAspect="1"/>
          </p:cNvPicPr>
          <p:nvPr/>
        </p:nvPicPr>
        <p:blipFill>
          <a:blip r:embed="rId3"/>
          <a:stretch>
            <a:fillRect/>
          </a:stretch>
        </p:blipFill>
        <p:spPr>
          <a:xfrm>
            <a:off x="11103428" y="265320"/>
            <a:ext cx="863853" cy="642794"/>
          </a:xfrm>
          <a:prstGeom prst="rect">
            <a:avLst/>
          </a:prstGeom>
        </p:spPr>
      </p:pic>
    </p:spTree>
    <p:extLst>
      <p:ext uri="{BB962C8B-B14F-4D97-AF65-F5344CB8AC3E}">
        <p14:creationId xmlns:p14="http://schemas.microsoft.com/office/powerpoint/2010/main" val="1522072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build="p"/>
      <p:bldP spid="5" grpId="0" build="p"/>
      <p:bldP spid="6"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7DDE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E67DE1D-944A-45CE-9A09-BFBCFC313ED3}"/>
              </a:ext>
            </a:extLst>
          </p:cNvPr>
          <p:cNvSpPr>
            <a:spLocks noGrp="1"/>
          </p:cNvSpPr>
          <p:nvPr>
            <p:ph type="title"/>
          </p:nvPr>
        </p:nvSpPr>
        <p:spPr/>
        <p:txBody>
          <a:bodyPr anchor="ctr"/>
          <a:lstStyle/>
          <a:p>
            <a:r>
              <a:rPr lang="pt-PT" i="1" dirty="0"/>
              <a:t>Computação </a:t>
            </a:r>
            <a:br>
              <a:rPr lang="pt-PT" i="1" dirty="0"/>
            </a:br>
            <a:r>
              <a:rPr lang="pt-PT" i="1" dirty="0"/>
              <a:t>em </a:t>
            </a:r>
            <a:r>
              <a:rPr lang="pt-PT" i="1" dirty="0" err="1"/>
              <a:t>Cloud</a:t>
            </a:r>
            <a:endParaRPr lang="pt-PT" i="1" dirty="0"/>
          </a:p>
        </p:txBody>
      </p:sp>
      <p:pic>
        <p:nvPicPr>
          <p:cNvPr id="9" name="Marcador de Posição de Conteúdo 8">
            <a:extLst>
              <a:ext uri="{FF2B5EF4-FFF2-40B4-BE49-F238E27FC236}">
                <a16:creationId xmlns:a16="http://schemas.microsoft.com/office/drawing/2014/main" id="{49BAF022-F18C-47B9-B40E-6B83661817CE}"/>
              </a:ext>
            </a:extLst>
          </p:cNvPr>
          <p:cNvPicPr>
            <a:picLocks noGrp="1" noChangeAspect="1"/>
          </p:cNvPicPr>
          <p:nvPr>
            <p:ph idx="1"/>
          </p:nvPr>
        </p:nvPicPr>
        <p:blipFill>
          <a:blip r:embed="rId3"/>
          <a:stretch>
            <a:fillRect/>
          </a:stretch>
        </p:blipFill>
        <p:spPr>
          <a:xfrm>
            <a:off x="6096000" y="1587643"/>
            <a:ext cx="4797758" cy="3682714"/>
          </a:xfrm>
        </p:spPr>
      </p:pic>
      <p:sp>
        <p:nvSpPr>
          <p:cNvPr id="4" name="Marcador de Posição do Texto 3">
            <a:extLst>
              <a:ext uri="{FF2B5EF4-FFF2-40B4-BE49-F238E27FC236}">
                <a16:creationId xmlns:a16="http://schemas.microsoft.com/office/drawing/2014/main" id="{997B8AFC-866F-4E4A-8660-A86D373C5838}"/>
              </a:ext>
            </a:extLst>
          </p:cNvPr>
          <p:cNvSpPr>
            <a:spLocks noGrp="1"/>
          </p:cNvSpPr>
          <p:nvPr>
            <p:ph type="body" sz="half" idx="2"/>
          </p:nvPr>
        </p:nvSpPr>
        <p:spPr/>
        <p:txBody>
          <a:bodyPr>
            <a:normAutofit fontScale="92500" lnSpcReduction="20000"/>
          </a:bodyPr>
          <a:lstStyle/>
          <a:p>
            <a:pPr marL="285750" indent="-285750">
              <a:buFont typeface="Arial" pitchFamily="34" charset="0"/>
              <a:buChar char="•"/>
            </a:pPr>
            <a:r>
              <a:rPr lang="pt-PT" sz="2000" dirty="0"/>
              <a:t>Recursos em centros de dados (armazenamento, computação, redes).</a:t>
            </a:r>
          </a:p>
          <a:p>
            <a:pPr marL="285750" indent="-285750">
              <a:buFont typeface="Arial" pitchFamily="34" charset="0"/>
              <a:buChar char="•"/>
            </a:pPr>
            <a:r>
              <a:rPr lang="pt-PT" sz="2000" dirty="0"/>
              <a:t>Acesso ubíquo. </a:t>
            </a:r>
          </a:p>
          <a:p>
            <a:pPr marL="285750" indent="-285750">
              <a:buFont typeface="Arial" pitchFamily="34" charset="0"/>
              <a:buChar char="•"/>
            </a:pPr>
            <a:r>
              <a:rPr lang="pt-PT" sz="2000" dirty="0"/>
              <a:t>Consumo de recursos a pedido, com um preço utilitário.</a:t>
            </a:r>
          </a:p>
          <a:p>
            <a:endParaRPr lang="pt-PT" dirty="0"/>
          </a:p>
        </p:txBody>
      </p:sp>
      <p:sp>
        <p:nvSpPr>
          <p:cNvPr id="5" name="Marcador de Posição do Número do Diapositivo 4">
            <a:extLst>
              <a:ext uri="{FF2B5EF4-FFF2-40B4-BE49-F238E27FC236}">
                <a16:creationId xmlns:a16="http://schemas.microsoft.com/office/drawing/2014/main" id="{9A98AE7F-D011-41C5-B473-38D46F843C8F}"/>
              </a:ext>
            </a:extLst>
          </p:cNvPr>
          <p:cNvSpPr>
            <a:spLocks noGrp="1"/>
          </p:cNvSpPr>
          <p:nvPr>
            <p:ph type="sldNum" sz="quarter" idx="4"/>
          </p:nvPr>
        </p:nvSpPr>
        <p:spPr/>
        <p:txBody>
          <a:bodyPr/>
          <a:lstStyle/>
          <a:p>
            <a:fld id="{4FAB73BC-B049-4115-A692-8D63A059BFB8}" type="slidenum">
              <a:rPr lang="en-US" smtClean="0"/>
              <a:pPr/>
              <a:t>3</a:t>
            </a:fld>
            <a:endParaRPr lang="en-US" dirty="0"/>
          </a:p>
        </p:txBody>
      </p:sp>
      <p:pic>
        <p:nvPicPr>
          <p:cNvPr id="7" name="Imagem 6" descr="Uma imagem com texto&#10;&#10;Descrição gerada automaticamente">
            <a:extLst>
              <a:ext uri="{FF2B5EF4-FFF2-40B4-BE49-F238E27FC236}">
                <a16:creationId xmlns:a16="http://schemas.microsoft.com/office/drawing/2014/main" id="{B4BD6CBF-58EA-4188-BA05-13E10DF976D8}"/>
              </a:ext>
            </a:extLst>
          </p:cNvPr>
          <p:cNvPicPr>
            <a:picLocks noChangeAspect="1"/>
          </p:cNvPicPr>
          <p:nvPr/>
        </p:nvPicPr>
        <p:blipFill>
          <a:blip r:embed="rId4"/>
          <a:stretch>
            <a:fillRect/>
          </a:stretch>
        </p:blipFill>
        <p:spPr>
          <a:xfrm>
            <a:off x="11103428" y="265320"/>
            <a:ext cx="863853" cy="642794"/>
          </a:xfrm>
          <a:prstGeom prst="rect">
            <a:avLst/>
          </a:prstGeom>
        </p:spPr>
      </p:pic>
      <p:sp>
        <p:nvSpPr>
          <p:cNvPr id="3" name="CaixaDeTexto 2">
            <a:extLst>
              <a:ext uri="{FF2B5EF4-FFF2-40B4-BE49-F238E27FC236}">
                <a16:creationId xmlns:a16="http://schemas.microsoft.com/office/drawing/2014/main" id="{98F7EEC3-D6FC-4D92-91E1-427744BDB64D}"/>
              </a:ext>
            </a:extLst>
          </p:cNvPr>
          <p:cNvSpPr txBox="1"/>
          <p:nvPr/>
        </p:nvSpPr>
        <p:spPr>
          <a:xfrm>
            <a:off x="7115142" y="5484911"/>
            <a:ext cx="3128164" cy="307777"/>
          </a:xfrm>
          <a:prstGeom prst="rect">
            <a:avLst/>
          </a:prstGeom>
          <a:noFill/>
        </p:spPr>
        <p:txBody>
          <a:bodyPr wrap="none" rtlCol="0">
            <a:spAutoFit/>
          </a:bodyPr>
          <a:lstStyle/>
          <a:p>
            <a:r>
              <a:rPr lang="pt-PT" sz="1400" dirty="0">
                <a:solidFill>
                  <a:srgbClr val="14243C"/>
                </a:solidFill>
              </a:rPr>
              <a:t>Domínios e tipos da </a:t>
            </a:r>
            <a:r>
              <a:rPr lang="pt-PT" sz="1400" i="1" dirty="0">
                <a:solidFill>
                  <a:srgbClr val="14243C"/>
                </a:solidFill>
              </a:rPr>
              <a:t>computação em </a:t>
            </a:r>
            <a:r>
              <a:rPr lang="pt-PT" sz="1400" i="1" dirty="0" err="1">
                <a:solidFill>
                  <a:srgbClr val="14243C"/>
                </a:solidFill>
              </a:rPr>
              <a:t>cloud</a:t>
            </a:r>
            <a:endParaRPr lang="pt-PT" sz="1400" i="1" dirty="0">
              <a:solidFill>
                <a:srgbClr val="14243C"/>
              </a:solidFill>
            </a:endParaRPr>
          </a:p>
        </p:txBody>
      </p:sp>
    </p:spTree>
    <p:extLst>
      <p:ext uri="{BB962C8B-B14F-4D97-AF65-F5344CB8AC3E}">
        <p14:creationId xmlns:p14="http://schemas.microsoft.com/office/powerpoint/2010/main" val="22541858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bg>
      <p:bgPr>
        <a:solidFill>
          <a:srgbClr val="E7DDE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639C505-DE36-42BD-9ABD-0BCBEB5553F3}"/>
              </a:ext>
            </a:extLst>
          </p:cNvPr>
          <p:cNvSpPr>
            <a:spLocks noGrp="1"/>
          </p:cNvSpPr>
          <p:nvPr>
            <p:ph type="title"/>
          </p:nvPr>
        </p:nvSpPr>
        <p:spPr/>
        <p:txBody>
          <a:bodyPr>
            <a:normAutofit/>
          </a:bodyPr>
          <a:lstStyle/>
          <a:p>
            <a:r>
              <a:rPr lang="pt-PT" sz="4500" i="1" dirty="0"/>
              <a:t>Extensão à Arquitetura</a:t>
            </a:r>
          </a:p>
        </p:txBody>
      </p:sp>
      <p:sp>
        <p:nvSpPr>
          <p:cNvPr id="3" name="Marcador de Posição do Texto 2">
            <a:extLst>
              <a:ext uri="{FF2B5EF4-FFF2-40B4-BE49-F238E27FC236}">
                <a16:creationId xmlns:a16="http://schemas.microsoft.com/office/drawing/2014/main" id="{0D063620-7819-4D98-8283-0E2E5A849496}"/>
              </a:ext>
            </a:extLst>
          </p:cNvPr>
          <p:cNvSpPr>
            <a:spLocks noGrp="1"/>
          </p:cNvSpPr>
          <p:nvPr>
            <p:ph type="body" sz="quarter" idx="17"/>
          </p:nvPr>
        </p:nvSpPr>
        <p:spPr>
          <a:xfrm>
            <a:off x="1016073" y="1602433"/>
            <a:ext cx="3965510" cy="1315615"/>
          </a:xfrm>
        </p:spPr>
        <p:txBody>
          <a:bodyPr/>
          <a:lstStyle/>
          <a:p>
            <a:r>
              <a:rPr lang="pt-PT" sz="2000" dirty="0"/>
              <a:t>1. Permitir a replicação de múltiplas instâncias de um serviço.</a:t>
            </a:r>
          </a:p>
          <a:p>
            <a:endParaRPr lang="pt-PT" dirty="0"/>
          </a:p>
        </p:txBody>
      </p:sp>
      <p:sp>
        <p:nvSpPr>
          <p:cNvPr id="4" name="Marcador de Posição do Número do Diapositivo 3">
            <a:extLst>
              <a:ext uri="{FF2B5EF4-FFF2-40B4-BE49-F238E27FC236}">
                <a16:creationId xmlns:a16="http://schemas.microsoft.com/office/drawing/2014/main" id="{7BBFBDFC-F986-481A-A49B-04DD4BC55125}"/>
              </a:ext>
            </a:extLst>
          </p:cNvPr>
          <p:cNvSpPr>
            <a:spLocks noGrp="1"/>
          </p:cNvSpPr>
          <p:nvPr>
            <p:ph type="sldNum" sz="quarter" idx="4"/>
          </p:nvPr>
        </p:nvSpPr>
        <p:spPr/>
        <p:txBody>
          <a:bodyPr/>
          <a:lstStyle/>
          <a:p>
            <a:fld id="{4FAB73BC-B049-4115-A692-8D63A059BFB8}" type="slidenum">
              <a:rPr lang="en-US" smtClean="0"/>
              <a:pPr/>
              <a:t>30</a:t>
            </a:fld>
            <a:endParaRPr lang="en-US" dirty="0"/>
          </a:p>
        </p:txBody>
      </p:sp>
      <p:sp>
        <p:nvSpPr>
          <p:cNvPr id="6" name="Marcador de Posição do Texto 5">
            <a:extLst>
              <a:ext uri="{FF2B5EF4-FFF2-40B4-BE49-F238E27FC236}">
                <a16:creationId xmlns:a16="http://schemas.microsoft.com/office/drawing/2014/main" id="{104D00A8-9C85-4816-B204-DFA6039C5639}"/>
              </a:ext>
            </a:extLst>
          </p:cNvPr>
          <p:cNvSpPr>
            <a:spLocks noGrp="1"/>
          </p:cNvSpPr>
          <p:nvPr>
            <p:ph type="body" sz="quarter" idx="24"/>
          </p:nvPr>
        </p:nvSpPr>
        <p:spPr>
          <a:xfrm>
            <a:off x="6720187" y="1173768"/>
            <a:ext cx="4158020" cy="1958244"/>
          </a:xfrm>
        </p:spPr>
        <p:txBody>
          <a:bodyPr>
            <a:normAutofit fontScale="77500" lnSpcReduction="20000"/>
          </a:bodyPr>
          <a:lstStyle/>
          <a:p>
            <a:r>
              <a:rPr lang="pt-PT" sz="2000" dirty="0"/>
              <a:t>4</a:t>
            </a:r>
            <a:r>
              <a:rPr lang="pt-PT" sz="2100" dirty="0"/>
              <a:t>. </a:t>
            </a:r>
            <a:r>
              <a:rPr lang="pt-PT" sz="2400" dirty="0"/>
              <a:t>Considerar ações de gestão </a:t>
            </a:r>
            <a:r>
              <a:rPr lang="pt-PT" sz="2400" dirty="0" err="1"/>
              <a:t>pro-ativas</a:t>
            </a:r>
            <a:r>
              <a:rPr lang="pt-PT" sz="2400" dirty="0"/>
              <a:t> com base em regras que caracterizem a comunicação/dependências entre micro-serviços.</a:t>
            </a:r>
          </a:p>
          <a:p>
            <a:endParaRPr lang="pt-PT" dirty="0"/>
          </a:p>
        </p:txBody>
      </p:sp>
      <p:sp>
        <p:nvSpPr>
          <p:cNvPr id="8" name="Marcador de Posição do Texto 7">
            <a:extLst>
              <a:ext uri="{FF2B5EF4-FFF2-40B4-BE49-F238E27FC236}">
                <a16:creationId xmlns:a16="http://schemas.microsoft.com/office/drawing/2014/main" id="{C690C34F-D7A7-467A-B871-DE9A8EF8CC87}"/>
              </a:ext>
            </a:extLst>
          </p:cNvPr>
          <p:cNvSpPr>
            <a:spLocks noGrp="1"/>
          </p:cNvSpPr>
          <p:nvPr>
            <p:ph type="body" sz="quarter" idx="26"/>
          </p:nvPr>
        </p:nvSpPr>
        <p:spPr>
          <a:xfrm>
            <a:off x="1016073" y="3114224"/>
            <a:ext cx="3965510" cy="1315615"/>
          </a:xfrm>
        </p:spPr>
        <p:txBody>
          <a:bodyPr/>
          <a:lstStyle/>
          <a:p>
            <a:r>
              <a:rPr lang="pt-PT" sz="2000" dirty="0"/>
              <a:t>2. Alterar a forma de migração dos </a:t>
            </a:r>
            <a:r>
              <a:rPr lang="pt-PT" sz="2000" dirty="0" err="1"/>
              <a:t>micro-serviços</a:t>
            </a:r>
            <a:r>
              <a:rPr lang="pt-PT" sz="2000" dirty="0"/>
              <a:t>.</a:t>
            </a:r>
          </a:p>
          <a:p>
            <a:endParaRPr lang="pt-PT" dirty="0"/>
          </a:p>
        </p:txBody>
      </p:sp>
      <p:sp>
        <p:nvSpPr>
          <p:cNvPr id="10" name="Marcador de Posição do Texto 9">
            <a:extLst>
              <a:ext uri="{FF2B5EF4-FFF2-40B4-BE49-F238E27FC236}">
                <a16:creationId xmlns:a16="http://schemas.microsoft.com/office/drawing/2014/main" id="{CE848A8D-D681-41E6-B76C-4E0109D2A472}"/>
              </a:ext>
            </a:extLst>
          </p:cNvPr>
          <p:cNvSpPr>
            <a:spLocks noGrp="1"/>
          </p:cNvSpPr>
          <p:nvPr>
            <p:ph type="body" sz="quarter" idx="28"/>
          </p:nvPr>
        </p:nvSpPr>
        <p:spPr>
          <a:xfrm>
            <a:off x="6720187" y="3078172"/>
            <a:ext cx="4158020" cy="1315615"/>
          </a:xfrm>
        </p:spPr>
        <p:txBody>
          <a:bodyPr>
            <a:noAutofit/>
          </a:bodyPr>
          <a:lstStyle/>
          <a:p>
            <a:r>
              <a:rPr lang="pt-PT" sz="2000" dirty="0"/>
              <a:t>5. Considerar ações de gestão adaptativas com base em eventos pré-definidos.</a:t>
            </a:r>
          </a:p>
        </p:txBody>
      </p:sp>
      <p:sp>
        <p:nvSpPr>
          <p:cNvPr id="12" name="Marcador de Posição do Texto 11">
            <a:extLst>
              <a:ext uri="{FF2B5EF4-FFF2-40B4-BE49-F238E27FC236}">
                <a16:creationId xmlns:a16="http://schemas.microsoft.com/office/drawing/2014/main" id="{75A13525-DDA5-4EB7-A905-33455B00804E}"/>
              </a:ext>
            </a:extLst>
          </p:cNvPr>
          <p:cNvSpPr>
            <a:spLocks noGrp="1"/>
          </p:cNvSpPr>
          <p:nvPr>
            <p:ph type="body" sz="quarter" idx="30"/>
          </p:nvPr>
        </p:nvSpPr>
        <p:spPr>
          <a:xfrm>
            <a:off x="1016073" y="4626015"/>
            <a:ext cx="3965510" cy="1315615"/>
          </a:xfrm>
        </p:spPr>
        <p:txBody>
          <a:bodyPr/>
          <a:lstStyle/>
          <a:p>
            <a:r>
              <a:rPr lang="pt-PT" sz="2000" dirty="0"/>
              <a:t>3. Adicionar mais regras de decisão.</a:t>
            </a:r>
          </a:p>
          <a:p>
            <a:endParaRPr lang="pt-PT" dirty="0"/>
          </a:p>
        </p:txBody>
      </p:sp>
      <p:sp>
        <p:nvSpPr>
          <p:cNvPr id="14" name="Marcador de Posição do Texto 13">
            <a:extLst>
              <a:ext uri="{FF2B5EF4-FFF2-40B4-BE49-F238E27FC236}">
                <a16:creationId xmlns:a16="http://schemas.microsoft.com/office/drawing/2014/main" id="{F1F0305B-19E4-4DF0-99B8-8CFD8874EB1D}"/>
              </a:ext>
            </a:extLst>
          </p:cNvPr>
          <p:cNvSpPr>
            <a:spLocks noGrp="1"/>
          </p:cNvSpPr>
          <p:nvPr>
            <p:ph type="body" sz="quarter" idx="32"/>
          </p:nvPr>
        </p:nvSpPr>
        <p:spPr>
          <a:xfrm>
            <a:off x="6749144" y="4626015"/>
            <a:ext cx="4354284" cy="1315615"/>
          </a:xfrm>
        </p:spPr>
        <p:txBody>
          <a:bodyPr>
            <a:noAutofit/>
          </a:bodyPr>
          <a:lstStyle/>
          <a:p>
            <a:r>
              <a:rPr lang="pt-PT" sz="2000" dirty="0"/>
              <a:t>6. Permitir a migração/replicação do nó de gestão para o aproximar aos restantes nós na </a:t>
            </a:r>
            <a:r>
              <a:rPr lang="pt-PT" sz="2000" dirty="0" err="1"/>
              <a:t>edge</a:t>
            </a:r>
            <a:r>
              <a:rPr lang="pt-PT" sz="2000" dirty="0"/>
              <a:t>, criando uma gestão distribuída.</a:t>
            </a:r>
          </a:p>
        </p:txBody>
      </p:sp>
      <p:pic>
        <p:nvPicPr>
          <p:cNvPr id="17" name="Imagem 16" descr="Uma imagem com texto&#10;&#10;Descrição gerada automaticamente">
            <a:extLst>
              <a:ext uri="{FF2B5EF4-FFF2-40B4-BE49-F238E27FC236}">
                <a16:creationId xmlns:a16="http://schemas.microsoft.com/office/drawing/2014/main" id="{ED8FE1BD-63FF-40F7-B044-C5F0CD22E2DF}"/>
              </a:ext>
            </a:extLst>
          </p:cNvPr>
          <p:cNvPicPr>
            <a:picLocks noChangeAspect="1"/>
          </p:cNvPicPr>
          <p:nvPr/>
        </p:nvPicPr>
        <p:blipFill>
          <a:blip r:embed="rId3"/>
          <a:stretch>
            <a:fillRect/>
          </a:stretch>
        </p:blipFill>
        <p:spPr>
          <a:xfrm>
            <a:off x="11103428" y="265320"/>
            <a:ext cx="863853" cy="642794"/>
          </a:xfrm>
          <a:prstGeom prst="rect">
            <a:avLst/>
          </a:prstGeom>
        </p:spPr>
      </p:pic>
    </p:spTree>
    <p:extLst>
      <p:ext uri="{BB962C8B-B14F-4D97-AF65-F5344CB8AC3E}">
        <p14:creationId xmlns:p14="http://schemas.microsoft.com/office/powerpoint/2010/main" val="2685425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xEl>
                                              <p:pRg st="0" end="0"/>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build="p"/>
      <p:bldP spid="8" grpId="0" build="p"/>
      <p:bldP spid="10" grpId="0" build="p"/>
      <p:bldP spid="12" grpId="0" build="p"/>
      <p:bldP spid="14"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E7DDE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A6D7FA2-C145-4E61-9612-765CF5ABE76F}"/>
              </a:ext>
            </a:extLst>
          </p:cNvPr>
          <p:cNvSpPr>
            <a:spLocks noGrp="1"/>
          </p:cNvSpPr>
          <p:nvPr>
            <p:ph type="title"/>
          </p:nvPr>
        </p:nvSpPr>
        <p:spPr>
          <a:xfrm>
            <a:off x="641404" y="542282"/>
            <a:ext cx="3383280" cy="1920240"/>
          </a:xfrm>
        </p:spPr>
        <p:txBody>
          <a:bodyPr anchor="ctr"/>
          <a:lstStyle/>
          <a:p>
            <a:r>
              <a:rPr lang="pt-PT" i="1" dirty="0"/>
              <a:t>Avaliação</a:t>
            </a:r>
          </a:p>
        </p:txBody>
      </p:sp>
      <p:pic>
        <p:nvPicPr>
          <p:cNvPr id="9" name="Marcador de Posição de Conteúdo 8">
            <a:extLst>
              <a:ext uri="{FF2B5EF4-FFF2-40B4-BE49-F238E27FC236}">
                <a16:creationId xmlns:a16="http://schemas.microsoft.com/office/drawing/2014/main" id="{B3358CF5-3E49-4477-9F11-FABB5F0A72B1}"/>
              </a:ext>
            </a:extLst>
          </p:cNvPr>
          <p:cNvPicPr>
            <a:picLocks noGrp="1" noChangeAspect="1"/>
          </p:cNvPicPr>
          <p:nvPr>
            <p:ph idx="1"/>
          </p:nvPr>
        </p:nvPicPr>
        <p:blipFill>
          <a:blip r:embed="rId3"/>
          <a:stretch>
            <a:fillRect/>
          </a:stretch>
        </p:blipFill>
        <p:spPr>
          <a:xfrm>
            <a:off x="4934607" y="878405"/>
            <a:ext cx="6616965" cy="4728878"/>
          </a:xfrm>
        </p:spPr>
      </p:pic>
      <p:sp>
        <p:nvSpPr>
          <p:cNvPr id="4" name="Marcador de Posição do Texto 3">
            <a:extLst>
              <a:ext uri="{FF2B5EF4-FFF2-40B4-BE49-F238E27FC236}">
                <a16:creationId xmlns:a16="http://schemas.microsoft.com/office/drawing/2014/main" id="{09E0AACA-B2D2-4808-B982-E03745452E1A}"/>
              </a:ext>
            </a:extLst>
          </p:cNvPr>
          <p:cNvSpPr>
            <a:spLocks noGrp="1"/>
          </p:cNvSpPr>
          <p:nvPr>
            <p:ph type="body" sz="half" idx="2"/>
          </p:nvPr>
        </p:nvSpPr>
        <p:spPr>
          <a:xfrm>
            <a:off x="641404" y="2588013"/>
            <a:ext cx="3398520" cy="3126987"/>
          </a:xfrm>
        </p:spPr>
        <p:txBody>
          <a:bodyPr>
            <a:normAutofit/>
          </a:bodyPr>
          <a:lstStyle/>
          <a:p>
            <a:r>
              <a:rPr lang="pt-PT" sz="2000" dirty="0"/>
              <a:t>A avaliação será efetuada numa extensão da aplicação de demo open-source, com arquitetura de </a:t>
            </a:r>
            <a:r>
              <a:rPr lang="pt-PT" sz="2000" dirty="0" err="1"/>
              <a:t>micro-serviços</a:t>
            </a:r>
            <a:r>
              <a:rPr lang="pt-PT" sz="2000" dirty="0"/>
              <a:t>, chamada </a:t>
            </a:r>
            <a:r>
              <a:rPr lang="pt-PT" sz="2000" dirty="0" err="1">
                <a:hlinkClick r:id="rId4"/>
              </a:rPr>
              <a:t>Sock</a:t>
            </a:r>
            <a:r>
              <a:rPr lang="pt-PT" sz="2000" dirty="0">
                <a:hlinkClick r:id="rId4"/>
              </a:rPr>
              <a:t> </a:t>
            </a:r>
            <a:r>
              <a:rPr lang="pt-PT" sz="2000" dirty="0" err="1">
                <a:hlinkClick r:id="rId4"/>
              </a:rPr>
              <a:t>Shop</a:t>
            </a:r>
            <a:r>
              <a:rPr lang="pt-PT" sz="2000" dirty="0"/>
              <a:t>.</a:t>
            </a:r>
          </a:p>
        </p:txBody>
      </p:sp>
      <p:sp>
        <p:nvSpPr>
          <p:cNvPr id="5" name="Marcador de Posição do Número do Diapositivo 4">
            <a:extLst>
              <a:ext uri="{FF2B5EF4-FFF2-40B4-BE49-F238E27FC236}">
                <a16:creationId xmlns:a16="http://schemas.microsoft.com/office/drawing/2014/main" id="{4C475EBD-079E-43F3-8217-FF4961B3E73B}"/>
              </a:ext>
            </a:extLst>
          </p:cNvPr>
          <p:cNvSpPr>
            <a:spLocks noGrp="1"/>
          </p:cNvSpPr>
          <p:nvPr>
            <p:ph type="sldNum" sz="quarter" idx="4"/>
          </p:nvPr>
        </p:nvSpPr>
        <p:spPr/>
        <p:txBody>
          <a:bodyPr/>
          <a:lstStyle/>
          <a:p>
            <a:fld id="{4FAB73BC-B049-4115-A692-8D63A059BFB8}" type="slidenum">
              <a:rPr lang="en-US" smtClean="0"/>
              <a:pPr/>
              <a:t>31</a:t>
            </a:fld>
            <a:endParaRPr lang="en-US" dirty="0"/>
          </a:p>
        </p:txBody>
      </p:sp>
      <p:pic>
        <p:nvPicPr>
          <p:cNvPr id="7" name="Imagem 6" descr="Uma imagem com texto&#10;&#10;Descrição gerada automaticamente">
            <a:extLst>
              <a:ext uri="{FF2B5EF4-FFF2-40B4-BE49-F238E27FC236}">
                <a16:creationId xmlns:a16="http://schemas.microsoft.com/office/drawing/2014/main" id="{EB273231-D1CD-4179-8A6F-C916DC6E85DA}"/>
              </a:ext>
            </a:extLst>
          </p:cNvPr>
          <p:cNvPicPr>
            <a:picLocks noChangeAspect="1"/>
          </p:cNvPicPr>
          <p:nvPr/>
        </p:nvPicPr>
        <p:blipFill>
          <a:blip r:embed="rId5"/>
          <a:stretch>
            <a:fillRect/>
          </a:stretch>
        </p:blipFill>
        <p:spPr>
          <a:xfrm>
            <a:off x="11103428" y="265320"/>
            <a:ext cx="863853" cy="642794"/>
          </a:xfrm>
          <a:prstGeom prst="rect">
            <a:avLst/>
          </a:prstGeom>
        </p:spPr>
      </p:pic>
      <p:sp>
        <p:nvSpPr>
          <p:cNvPr id="10" name="CaixaDeTexto 9">
            <a:extLst>
              <a:ext uri="{FF2B5EF4-FFF2-40B4-BE49-F238E27FC236}">
                <a16:creationId xmlns:a16="http://schemas.microsoft.com/office/drawing/2014/main" id="{994DF30C-06A0-469F-BF88-8F29B781AFCA}"/>
              </a:ext>
            </a:extLst>
          </p:cNvPr>
          <p:cNvSpPr txBox="1"/>
          <p:nvPr/>
        </p:nvSpPr>
        <p:spPr>
          <a:xfrm>
            <a:off x="7055841" y="5679701"/>
            <a:ext cx="2374496" cy="307777"/>
          </a:xfrm>
          <a:prstGeom prst="rect">
            <a:avLst/>
          </a:prstGeom>
          <a:noFill/>
        </p:spPr>
        <p:txBody>
          <a:bodyPr wrap="none" rtlCol="0">
            <a:spAutoFit/>
          </a:bodyPr>
          <a:lstStyle/>
          <a:p>
            <a:r>
              <a:rPr lang="pt-PT" sz="1400" dirty="0">
                <a:solidFill>
                  <a:srgbClr val="14243C"/>
                </a:solidFill>
              </a:rPr>
              <a:t>Arquitetura da app </a:t>
            </a:r>
            <a:r>
              <a:rPr lang="pt-PT" sz="1400" dirty="0" err="1">
                <a:solidFill>
                  <a:srgbClr val="14243C"/>
                </a:solidFill>
              </a:rPr>
              <a:t>Sock</a:t>
            </a:r>
            <a:r>
              <a:rPr lang="pt-PT" sz="1400" dirty="0">
                <a:solidFill>
                  <a:srgbClr val="14243C"/>
                </a:solidFill>
              </a:rPr>
              <a:t> </a:t>
            </a:r>
            <a:r>
              <a:rPr lang="pt-PT" sz="1400" dirty="0" err="1">
                <a:solidFill>
                  <a:srgbClr val="14243C"/>
                </a:solidFill>
              </a:rPr>
              <a:t>Shop</a:t>
            </a:r>
            <a:endParaRPr lang="pt-PT" sz="1400" dirty="0">
              <a:solidFill>
                <a:srgbClr val="14243C"/>
              </a:solidFill>
            </a:endParaRPr>
          </a:p>
        </p:txBody>
      </p:sp>
    </p:spTree>
    <p:extLst>
      <p:ext uri="{BB962C8B-B14F-4D97-AF65-F5344CB8AC3E}">
        <p14:creationId xmlns:p14="http://schemas.microsoft.com/office/powerpoint/2010/main" val="35353784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E7DDE1"/>
        </a:solidFill>
        <a:effectLst/>
      </p:bgPr>
    </p:bg>
    <p:spTree>
      <p:nvGrpSpPr>
        <p:cNvPr id="1" name=""/>
        <p:cNvGrpSpPr/>
        <p:nvPr/>
      </p:nvGrpSpPr>
      <p:grpSpPr>
        <a:xfrm>
          <a:off x="0" y="0"/>
          <a:ext cx="0" cy="0"/>
          <a:chOff x="0" y="0"/>
          <a:chExt cx="0" cy="0"/>
        </a:xfrm>
      </p:grpSpPr>
      <p:sp>
        <p:nvSpPr>
          <p:cNvPr id="4" name="Marcador de Posição do Número do Diapositivo 3">
            <a:extLst>
              <a:ext uri="{FF2B5EF4-FFF2-40B4-BE49-F238E27FC236}">
                <a16:creationId xmlns:a16="http://schemas.microsoft.com/office/drawing/2014/main" id="{86ECE1A0-78DA-4D3D-A1D1-7E5888CB8FD0}"/>
              </a:ext>
            </a:extLst>
          </p:cNvPr>
          <p:cNvSpPr>
            <a:spLocks noGrp="1"/>
          </p:cNvSpPr>
          <p:nvPr>
            <p:ph type="sldNum" sz="quarter" idx="4"/>
          </p:nvPr>
        </p:nvSpPr>
        <p:spPr/>
        <p:txBody>
          <a:bodyPr/>
          <a:lstStyle/>
          <a:p>
            <a:fld id="{4FAB73BC-B049-4115-A692-8D63A059BFB8}" type="slidenum">
              <a:rPr lang="en-US" smtClean="0"/>
              <a:pPr/>
              <a:t>32</a:t>
            </a:fld>
            <a:endParaRPr lang="en-US" dirty="0"/>
          </a:p>
        </p:txBody>
      </p:sp>
      <p:pic>
        <p:nvPicPr>
          <p:cNvPr id="9" name="Imagem 8" descr="Uma imagem com captura de ecrã&#10;&#10;Descrição gerada automaticamente">
            <a:extLst>
              <a:ext uri="{FF2B5EF4-FFF2-40B4-BE49-F238E27FC236}">
                <a16:creationId xmlns:a16="http://schemas.microsoft.com/office/drawing/2014/main" id="{B6B1279B-745F-423B-9B9E-C8FBBCBEBEBA}"/>
              </a:ext>
            </a:extLst>
          </p:cNvPr>
          <p:cNvPicPr>
            <a:picLocks noChangeAspect="1"/>
          </p:cNvPicPr>
          <p:nvPr/>
        </p:nvPicPr>
        <p:blipFill>
          <a:blip r:embed="rId3"/>
          <a:stretch>
            <a:fillRect/>
          </a:stretch>
        </p:blipFill>
        <p:spPr>
          <a:xfrm>
            <a:off x="1130559" y="1615082"/>
            <a:ext cx="9971314" cy="4382159"/>
          </a:xfrm>
          <a:prstGeom prst="rect">
            <a:avLst/>
          </a:prstGeom>
        </p:spPr>
      </p:pic>
      <p:sp>
        <p:nvSpPr>
          <p:cNvPr id="12" name="Título 1">
            <a:extLst>
              <a:ext uri="{FF2B5EF4-FFF2-40B4-BE49-F238E27FC236}">
                <a16:creationId xmlns:a16="http://schemas.microsoft.com/office/drawing/2014/main" id="{AD9E8905-DA8F-4A0D-8B7A-67F98FCC25CF}"/>
              </a:ext>
            </a:extLst>
          </p:cNvPr>
          <p:cNvSpPr txBox="1">
            <a:spLocks/>
          </p:cNvSpPr>
          <p:nvPr/>
        </p:nvSpPr>
        <p:spPr>
          <a:xfrm>
            <a:off x="401216" y="499533"/>
            <a:ext cx="11430000" cy="788091"/>
          </a:xfrm>
          <a:prstGeom prst="rect">
            <a:avLst/>
          </a:prstGeom>
        </p:spPr>
        <p:txBody>
          <a:bodyPr vert="horz" lIns="91440" tIns="45720" rIns="91440" bIns="45720" rtlCol="0" anchor="b">
            <a:normAutofit fontScale="97500"/>
          </a:bodyPr>
          <a:lstStyle>
            <a:lvl1pPr algn="ctr" defTabSz="914400" rtl="0" eaLnBrk="1" latinLnBrk="0" hangingPunct="1">
              <a:lnSpc>
                <a:spcPct val="80000"/>
              </a:lnSpc>
              <a:spcBef>
                <a:spcPct val="0"/>
              </a:spcBef>
              <a:buNone/>
              <a:defRPr sz="5400" b="0" kern="1200" spc="-120" baseline="0">
                <a:solidFill>
                  <a:schemeClr val="accent4"/>
                </a:solidFill>
                <a:latin typeface="+mj-lt"/>
                <a:ea typeface="+mj-ea"/>
                <a:cs typeface="+mj-cs"/>
              </a:defRPr>
            </a:lvl1pPr>
          </a:lstStyle>
          <a:p>
            <a:pPr algn="l"/>
            <a:r>
              <a:rPr lang="pt-PT" sz="4500" i="1" dirty="0"/>
              <a:t>Plano de trabalhos</a:t>
            </a:r>
          </a:p>
        </p:txBody>
      </p:sp>
      <p:pic>
        <p:nvPicPr>
          <p:cNvPr id="5" name="Imagem 4" descr="Uma imagem com texto&#10;&#10;Descrição gerada automaticamente">
            <a:extLst>
              <a:ext uri="{FF2B5EF4-FFF2-40B4-BE49-F238E27FC236}">
                <a16:creationId xmlns:a16="http://schemas.microsoft.com/office/drawing/2014/main" id="{71C46059-F788-482F-993D-924218156CF6}"/>
              </a:ext>
            </a:extLst>
          </p:cNvPr>
          <p:cNvPicPr>
            <a:picLocks noChangeAspect="1"/>
          </p:cNvPicPr>
          <p:nvPr/>
        </p:nvPicPr>
        <p:blipFill>
          <a:blip r:embed="rId4"/>
          <a:stretch>
            <a:fillRect/>
          </a:stretch>
        </p:blipFill>
        <p:spPr>
          <a:xfrm>
            <a:off x="11103428" y="265320"/>
            <a:ext cx="863853" cy="642794"/>
          </a:xfrm>
          <a:prstGeom prst="rect">
            <a:avLst/>
          </a:prstGeom>
        </p:spPr>
      </p:pic>
    </p:spTree>
    <p:extLst>
      <p:ext uri="{BB962C8B-B14F-4D97-AF65-F5344CB8AC3E}">
        <p14:creationId xmlns:p14="http://schemas.microsoft.com/office/powerpoint/2010/main" val="42678318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Posição do Número do Diapositivo 2">
            <a:extLst>
              <a:ext uri="{FF2B5EF4-FFF2-40B4-BE49-F238E27FC236}">
                <a16:creationId xmlns:a16="http://schemas.microsoft.com/office/drawing/2014/main" id="{3965F9EB-EBCD-4193-AB35-E13C393EB0C9}"/>
              </a:ext>
            </a:extLst>
          </p:cNvPr>
          <p:cNvSpPr>
            <a:spLocks noGrp="1"/>
          </p:cNvSpPr>
          <p:nvPr>
            <p:ph type="sldNum" sz="quarter" idx="4"/>
          </p:nvPr>
        </p:nvSpPr>
        <p:spPr/>
        <p:txBody>
          <a:bodyPr/>
          <a:lstStyle/>
          <a:p>
            <a:fld id="{4FAB73BC-B049-4115-A692-8D63A059BFB8}" type="slidenum">
              <a:rPr lang="en-US" smtClean="0"/>
              <a:pPr/>
              <a:t>4</a:t>
            </a:fld>
            <a:endParaRPr lang="en-US" dirty="0"/>
          </a:p>
        </p:txBody>
      </p:sp>
      <p:sp>
        <p:nvSpPr>
          <p:cNvPr id="5" name="Marcador de Posição do Texto 4">
            <a:extLst>
              <a:ext uri="{FF2B5EF4-FFF2-40B4-BE49-F238E27FC236}">
                <a16:creationId xmlns:a16="http://schemas.microsoft.com/office/drawing/2014/main" id="{AB6CB8B5-A9A1-4841-9B64-0381B425D5AF}"/>
              </a:ext>
            </a:extLst>
          </p:cNvPr>
          <p:cNvSpPr>
            <a:spLocks noGrp="1"/>
          </p:cNvSpPr>
          <p:nvPr>
            <p:ph type="body" sz="half" idx="2"/>
          </p:nvPr>
        </p:nvSpPr>
        <p:spPr>
          <a:xfrm>
            <a:off x="395967" y="2472994"/>
            <a:ext cx="4133829" cy="3126987"/>
          </a:xfrm>
        </p:spPr>
        <p:txBody>
          <a:bodyPr>
            <a:noAutofit/>
          </a:bodyPr>
          <a:lstStyle/>
          <a:p>
            <a:pPr marL="285750" indent="-285750">
              <a:buFont typeface="Arial" panose="020B0604020202020204" pitchFamily="34" charset="0"/>
              <a:buChar char="•"/>
            </a:pPr>
            <a:r>
              <a:rPr lang="pt-PT" sz="1900" dirty="0">
                <a:solidFill>
                  <a:schemeClr val="bg1"/>
                </a:solidFill>
              </a:rPr>
              <a:t>Aumento do número de dispositivos </a:t>
            </a:r>
            <a:r>
              <a:rPr lang="pt-PT" sz="1900" dirty="0" err="1">
                <a:solidFill>
                  <a:schemeClr val="bg1"/>
                </a:solidFill>
              </a:rPr>
              <a:t>IoT</a:t>
            </a:r>
            <a:r>
              <a:rPr lang="pt-PT" sz="1900" dirty="0">
                <a:solidFill>
                  <a:schemeClr val="bg1"/>
                </a:solidFill>
              </a:rPr>
              <a:t>/móveis e de aplicações com elevado consumo de largura de banda </a:t>
            </a:r>
            <a:r>
              <a:rPr lang="pt-PT" sz="1900" b="1" dirty="0">
                <a:solidFill>
                  <a:schemeClr val="bg1"/>
                </a:solidFill>
              </a:rPr>
              <a:t>→</a:t>
            </a:r>
            <a:r>
              <a:rPr lang="pt-PT" sz="1900" dirty="0">
                <a:solidFill>
                  <a:schemeClr val="bg1"/>
                </a:solidFill>
              </a:rPr>
              <a:t> Grande quantidade de dados transferidos.</a:t>
            </a:r>
          </a:p>
          <a:p>
            <a:pPr marL="285750" indent="-285750">
              <a:buFont typeface="Arial" panose="020B0604020202020204" pitchFamily="34" charset="0"/>
              <a:buChar char="•"/>
            </a:pPr>
            <a:r>
              <a:rPr lang="pt-PT" sz="1900" dirty="0">
                <a:solidFill>
                  <a:schemeClr val="bg1"/>
                </a:solidFill>
              </a:rPr>
              <a:t>Aumento das aplicações sensíveis à latência </a:t>
            </a:r>
            <a:r>
              <a:rPr lang="pt-PT" sz="1900" b="1" dirty="0">
                <a:solidFill>
                  <a:schemeClr val="bg1"/>
                </a:solidFill>
              </a:rPr>
              <a:t>→</a:t>
            </a:r>
            <a:r>
              <a:rPr lang="pt-PT" sz="1900" dirty="0">
                <a:solidFill>
                  <a:schemeClr val="bg1"/>
                </a:solidFill>
              </a:rPr>
              <a:t> Necessidade de acesso a computação com latência baixa</a:t>
            </a:r>
            <a:r>
              <a:rPr lang="pt-PT" dirty="0">
                <a:solidFill>
                  <a:schemeClr val="bg1"/>
                </a:solidFill>
              </a:rPr>
              <a:t>.</a:t>
            </a:r>
          </a:p>
        </p:txBody>
      </p:sp>
      <p:pic>
        <p:nvPicPr>
          <p:cNvPr id="20" name="Imagem 19">
            <a:extLst>
              <a:ext uri="{FF2B5EF4-FFF2-40B4-BE49-F238E27FC236}">
                <a16:creationId xmlns:a16="http://schemas.microsoft.com/office/drawing/2014/main" id="{9356ABF9-D98D-4D61-B20A-6E67550D9346}"/>
              </a:ext>
            </a:extLst>
          </p:cNvPr>
          <p:cNvPicPr>
            <a:picLocks/>
          </p:cNvPicPr>
          <p:nvPr/>
        </p:nvPicPr>
        <p:blipFill>
          <a:blip r:embed="rId3"/>
          <a:stretch>
            <a:fillRect/>
          </a:stretch>
        </p:blipFill>
        <p:spPr>
          <a:xfrm>
            <a:off x="5140178" y="1618725"/>
            <a:ext cx="5868000" cy="3639600"/>
          </a:xfrm>
          <a:prstGeom prst="rect">
            <a:avLst/>
          </a:prstGeom>
        </p:spPr>
      </p:pic>
      <p:sp>
        <p:nvSpPr>
          <p:cNvPr id="25" name="Título 1">
            <a:extLst>
              <a:ext uri="{FF2B5EF4-FFF2-40B4-BE49-F238E27FC236}">
                <a16:creationId xmlns:a16="http://schemas.microsoft.com/office/drawing/2014/main" id="{0C5475DB-FE63-41A4-8F8B-D32759CF6135}"/>
              </a:ext>
            </a:extLst>
          </p:cNvPr>
          <p:cNvSpPr txBox="1">
            <a:spLocks/>
          </p:cNvSpPr>
          <p:nvPr/>
        </p:nvSpPr>
        <p:spPr>
          <a:xfrm>
            <a:off x="641403" y="542282"/>
            <a:ext cx="4133829" cy="1920240"/>
          </a:xfrm>
          <a:prstGeom prst="rect">
            <a:avLst/>
          </a:prstGeom>
        </p:spPr>
        <p:txBody>
          <a:bodyPr vert="horz" lIns="91440" tIns="45720" rIns="91440" bIns="45720" rtlCol="0" anchor="ctr">
            <a:normAutofit/>
          </a:bodyPr>
          <a:lstStyle>
            <a:lvl1pPr algn="l" defTabSz="914400" rtl="0" eaLnBrk="1" latinLnBrk="0" hangingPunct="1">
              <a:lnSpc>
                <a:spcPct val="100000"/>
              </a:lnSpc>
              <a:spcBef>
                <a:spcPct val="0"/>
              </a:spcBef>
              <a:buNone/>
              <a:defRPr sz="4800" b="0" kern="1200" spc="-120" baseline="0">
                <a:solidFill>
                  <a:schemeClr val="bg1"/>
                </a:solidFill>
                <a:latin typeface="+mj-lt"/>
                <a:ea typeface="+mj-ea"/>
                <a:cs typeface="+mj-cs"/>
              </a:defRPr>
            </a:lvl1pPr>
          </a:lstStyle>
          <a:p>
            <a:r>
              <a:rPr lang="pt-PT" sz="4000" i="1" dirty="0">
                <a:solidFill>
                  <a:srgbClr val="14243C"/>
                </a:solidFill>
              </a:rPr>
              <a:t>Computação em </a:t>
            </a:r>
            <a:r>
              <a:rPr lang="pt-PT" sz="4000" i="1" dirty="0" err="1">
                <a:solidFill>
                  <a:srgbClr val="14243C"/>
                </a:solidFill>
              </a:rPr>
              <a:t>Cloud</a:t>
            </a:r>
            <a:r>
              <a:rPr lang="pt-PT" sz="4000" i="1" dirty="0">
                <a:solidFill>
                  <a:srgbClr val="14243C"/>
                </a:solidFill>
              </a:rPr>
              <a:t> (Dificuldades)</a:t>
            </a:r>
          </a:p>
        </p:txBody>
      </p:sp>
      <p:pic>
        <p:nvPicPr>
          <p:cNvPr id="8" name="Imagem 7" descr="Uma imagem com texto, livro&#10;&#10;Descrição gerada automaticamente">
            <a:extLst>
              <a:ext uri="{FF2B5EF4-FFF2-40B4-BE49-F238E27FC236}">
                <a16:creationId xmlns:a16="http://schemas.microsoft.com/office/drawing/2014/main" id="{38BECD49-F96D-482B-B370-0B56AE1E8DA0}"/>
              </a:ext>
            </a:extLst>
          </p:cNvPr>
          <p:cNvPicPr>
            <a:picLocks noChangeAspect="1"/>
          </p:cNvPicPr>
          <p:nvPr/>
        </p:nvPicPr>
        <p:blipFill>
          <a:blip r:embed="rId4"/>
          <a:stretch>
            <a:fillRect/>
          </a:stretch>
        </p:blipFill>
        <p:spPr>
          <a:xfrm>
            <a:off x="11112756" y="268627"/>
            <a:ext cx="892629" cy="664206"/>
          </a:xfrm>
          <a:prstGeom prst="rect">
            <a:avLst/>
          </a:prstGeom>
        </p:spPr>
      </p:pic>
    </p:spTree>
    <p:extLst>
      <p:ext uri="{BB962C8B-B14F-4D97-AF65-F5344CB8AC3E}">
        <p14:creationId xmlns:p14="http://schemas.microsoft.com/office/powerpoint/2010/main" val="17070986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7DDE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F1D56FA-CE94-4525-8979-0D3CAA5A7679}"/>
              </a:ext>
            </a:extLst>
          </p:cNvPr>
          <p:cNvSpPr>
            <a:spLocks noGrp="1"/>
          </p:cNvSpPr>
          <p:nvPr>
            <p:ph type="title"/>
          </p:nvPr>
        </p:nvSpPr>
        <p:spPr>
          <a:xfrm>
            <a:off x="8261404" y="714501"/>
            <a:ext cx="3383280" cy="1118567"/>
          </a:xfrm>
        </p:spPr>
        <p:txBody>
          <a:bodyPr/>
          <a:lstStyle/>
          <a:p>
            <a:r>
              <a:rPr lang="pt-PT" i="1" dirty="0"/>
              <a:t>Computação na </a:t>
            </a:r>
            <a:r>
              <a:rPr lang="pt-PT" i="1" dirty="0" err="1"/>
              <a:t>Edge</a:t>
            </a:r>
            <a:endParaRPr lang="pt-PT" i="1" dirty="0"/>
          </a:p>
        </p:txBody>
      </p:sp>
      <p:sp>
        <p:nvSpPr>
          <p:cNvPr id="4" name="Marcador de Posição do Texto 3">
            <a:extLst>
              <a:ext uri="{FF2B5EF4-FFF2-40B4-BE49-F238E27FC236}">
                <a16:creationId xmlns:a16="http://schemas.microsoft.com/office/drawing/2014/main" id="{C9C17A63-B3EB-4ADF-A5D2-12611EFAD4BB}"/>
              </a:ext>
            </a:extLst>
          </p:cNvPr>
          <p:cNvSpPr>
            <a:spLocks noGrp="1"/>
          </p:cNvSpPr>
          <p:nvPr>
            <p:ph type="body" sz="half" idx="2"/>
          </p:nvPr>
        </p:nvSpPr>
        <p:spPr>
          <a:xfrm>
            <a:off x="8261404" y="2634564"/>
            <a:ext cx="3398520" cy="2276736"/>
          </a:xfrm>
        </p:spPr>
        <p:txBody>
          <a:bodyPr>
            <a:normAutofit lnSpcReduction="10000"/>
          </a:bodyPr>
          <a:lstStyle/>
          <a:p>
            <a:pPr marL="0" indent="0">
              <a:buNone/>
            </a:pPr>
            <a:r>
              <a:rPr lang="pt-PT" dirty="0"/>
              <a:t>A Computação na </a:t>
            </a:r>
            <a:r>
              <a:rPr lang="pt-PT" dirty="0" err="1"/>
              <a:t>Edge</a:t>
            </a:r>
            <a:r>
              <a:rPr lang="pt-PT" i="1" dirty="0"/>
              <a:t> </a:t>
            </a:r>
            <a:r>
              <a:rPr lang="pt-PT" dirty="0"/>
              <a:t>utiliza os dispositivos na periferia da rede, permitindo aproximar as estruturas de computação aos utilizadores das aplicações.</a:t>
            </a:r>
          </a:p>
          <a:p>
            <a:endParaRPr lang="pt-PT" dirty="0"/>
          </a:p>
        </p:txBody>
      </p:sp>
      <p:sp>
        <p:nvSpPr>
          <p:cNvPr id="5" name="Marcador de Posição do Número do Diapositivo 4">
            <a:extLst>
              <a:ext uri="{FF2B5EF4-FFF2-40B4-BE49-F238E27FC236}">
                <a16:creationId xmlns:a16="http://schemas.microsoft.com/office/drawing/2014/main" id="{C7829243-03D1-4DCE-8A7E-363598311B12}"/>
              </a:ext>
            </a:extLst>
          </p:cNvPr>
          <p:cNvSpPr>
            <a:spLocks noGrp="1"/>
          </p:cNvSpPr>
          <p:nvPr>
            <p:ph type="sldNum" sz="quarter" idx="4"/>
          </p:nvPr>
        </p:nvSpPr>
        <p:spPr/>
        <p:txBody>
          <a:bodyPr/>
          <a:lstStyle/>
          <a:p>
            <a:fld id="{4FAB73BC-B049-4115-A692-8D63A059BFB8}" type="slidenum">
              <a:rPr lang="en-US" smtClean="0"/>
              <a:pPr/>
              <a:t>5</a:t>
            </a:fld>
            <a:endParaRPr lang="en-US" dirty="0"/>
          </a:p>
        </p:txBody>
      </p:sp>
      <p:pic>
        <p:nvPicPr>
          <p:cNvPr id="8" name="Imagem 7" descr="Uma imagem com texto&#10;&#10;Descrição gerada automaticamente">
            <a:extLst>
              <a:ext uri="{FF2B5EF4-FFF2-40B4-BE49-F238E27FC236}">
                <a16:creationId xmlns:a16="http://schemas.microsoft.com/office/drawing/2014/main" id="{9EE852BF-E543-4AA5-AA7F-8F6D7C90BD28}"/>
              </a:ext>
            </a:extLst>
          </p:cNvPr>
          <p:cNvPicPr>
            <a:picLocks noChangeAspect="1"/>
          </p:cNvPicPr>
          <p:nvPr/>
        </p:nvPicPr>
        <p:blipFill>
          <a:blip r:embed="rId3"/>
          <a:stretch>
            <a:fillRect/>
          </a:stretch>
        </p:blipFill>
        <p:spPr>
          <a:xfrm>
            <a:off x="232228" y="146237"/>
            <a:ext cx="863853" cy="642794"/>
          </a:xfrm>
          <a:prstGeom prst="rect">
            <a:avLst/>
          </a:prstGeom>
        </p:spPr>
      </p:pic>
      <p:pic>
        <p:nvPicPr>
          <p:cNvPr id="16" name="Marcador de Posição de Conteúdo 15" descr="Uma imagem com objeto&#10;&#10;Descrição gerada automaticamente">
            <a:extLst>
              <a:ext uri="{FF2B5EF4-FFF2-40B4-BE49-F238E27FC236}">
                <a16:creationId xmlns:a16="http://schemas.microsoft.com/office/drawing/2014/main" id="{0CC49778-74BF-4E54-81D3-B957DE83BE0E}"/>
              </a:ext>
            </a:extLst>
          </p:cNvPr>
          <p:cNvPicPr>
            <a:picLocks noGrp="1" noChangeAspect="1"/>
          </p:cNvPicPr>
          <p:nvPr>
            <p:ph idx="1"/>
          </p:nvPr>
        </p:nvPicPr>
        <p:blipFill>
          <a:blip r:embed="rId4"/>
          <a:stretch>
            <a:fillRect/>
          </a:stretch>
        </p:blipFill>
        <p:spPr>
          <a:xfrm>
            <a:off x="1294666" y="1273784"/>
            <a:ext cx="4801334" cy="4516438"/>
          </a:xfrm>
        </p:spPr>
      </p:pic>
      <p:sp>
        <p:nvSpPr>
          <p:cNvPr id="17" name="CaixaDeTexto 16">
            <a:extLst>
              <a:ext uri="{FF2B5EF4-FFF2-40B4-BE49-F238E27FC236}">
                <a16:creationId xmlns:a16="http://schemas.microsoft.com/office/drawing/2014/main" id="{C0541BCE-BCE5-44CA-A60E-49CA00576829}"/>
              </a:ext>
            </a:extLst>
          </p:cNvPr>
          <p:cNvSpPr txBox="1"/>
          <p:nvPr/>
        </p:nvSpPr>
        <p:spPr>
          <a:xfrm>
            <a:off x="2990813" y="5790222"/>
            <a:ext cx="1409040" cy="307777"/>
          </a:xfrm>
          <a:prstGeom prst="rect">
            <a:avLst/>
          </a:prstGeom>
          <a:noFill/>
        </p:spPr>
        <p:txBody>
          <a:bodyPr wrap="none" rtlCol="0">
            <a:spAutoFit/>
          </a:bodyPr>
          <a:lstStyle/>
          <a:p>
            <a:r>
              <a:rPr lang="pt-PT" sz="1400" dirty="0" err="1">
                <a:solidFill>
                  <a:srgbClr val="14243C"/>
                </a:solidFill>
              </a:rPr>
              <a:t>IoT</a:t>
            </a:r>
            <a:r>
              <a:rPr lang="pt-PT" sz="1400" dirty="0">
                <a:solidFill>
                  <a:srgbClr val="14243C"/>
                </a:solidFill>
              </a:rPr>
              <a:t>, </a:t>
            </a:r>
            <a:r>
              <a:rPr lang="pt-PT" sz="1400" dirty="0" err="1">
                <a:solidFill>
                  <a:srgbClr val="14243C"/>
                </a:solidFill>
              </a:rPr>
              <a:t>edge</a:t>
            </a:r>
            <a:r>
              <a:rPr lang="pt-PT" sz="1400" dirty="0">
                <a:solidFill>
                  <a:srgbClr val="14243C"/>
                </a:solidFill>
              </a:rPr>
              <a:t> e </a:t>
            </a:r>
            <a:r>
              <a:rPr lang="pt-PT" sz="1400" dirty="0" err="1">
                <a:solidFill>
                  <a:srgbClr val="14243C"/>
                </a:solidFill>
              </a:rPr>
              <a:t>cloud</a:t>
            </a:r>
            <a:endParaRPr lang="pt-PT" sz="1400" dirty="0">
              <a:solidFill>
                <a:srgbClr val="14243C"/>
              </a:solidFill>
            </a:endParaRPr>
          </a:p>
        </p:txBody>
      </p:sp>
    </p:spTree>
    <p:extLst>
      <p:ext uri="{BB962C8B-B14F-4D97-AF65-F5344CB8AC3E}">
        <p14:creationId xmlns:p14="http://schemas.microsoft.com/office/powerpoint/2010/main" val="14583518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3" name="Marcador de Posição do Número do Diapositivo 2">
            <a:extLst>
              <a:ext uri="{FF2B5EF4-FFF2-40B4-BE49-F238E27FC236}">
                <a16:creationId xmlns:a16="http://schemas.microsoft.com/office/drawing/2014/main" id="{03F99F08-7507-414E-867E-C8DB5ADD3342}"/>
              </a:ext>
            </a:extLst>
          </p:cNvPr>
          <p:cNvSpPr>
            <a:spLocks noGrp="1"/>
          </p:cNvSpPr>
          <p:nvPr>
            <p:ph type="sldNum" sz="quarter" idx="10"/>
          </p:nvPr>
        </p:nvSpPr>
        <p:spPr/>
        <p:txBody>
          <a:bodyPr/>
          <a:lstStyle/>
          <a:p>
            <a:fld id="{4FAB73BC-B049-4115-A692-8D63A059BFB8}" type="slidenum">
              <a:rPr lang="en-US" smtClean="0"/>
              <a:pPr/>
              <a:t>6</a:t>
            </a:fld>
            <a:endParaRPr lang="en-US" dirty="0"/>
          </a:p>
        </p:txBody>
      </p:sp>
      <p:sp>
        <p:nvSpPr>
          <p:cNvPr id="5" name="Marcador de Posição do Texto 4">
            <a:extLst>
              <a:ext uri="{FF2B5EF4-FFF2-40B4-BE49-F238E27FC236}">
                <a16:creationId xmlns:a16="http://schemas.microsoft.com/office/drawing/2014/main" id="{384FFF11-FEB8-4117-99E3-536C19D56ABC}"/>
              </a:ext>
            </a:extLst>
          </p:cNvPr>
          <p:cNvSpPr txBox="1">
            <a:spLocks/>
          </p:cNvSpPr>
          <p:nvPr/>
        </p:nvSpPr>
        <p:spPr>
          <a:xfrm>
            <a:off x="7695345" y="2535093"/>
            <a:ext cx="4133829" cy="3126987"/>
          </a:xfrm>
          <a:prstGeom prst="rect">
            <a:avLst/>
          </a:prstGeom>
        </p:spPr>
        <p:txBody>
          <a:bodyPr>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accent1"/>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accent1"/>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accent1"/>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accent1"/>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accent1"/>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285750" indent="-285750">
              <a:buFont typeface="Arial" pitchFamily="34" charset="0"/>
              <a:buChar char="•"/>
            </a:pPr>
            <a:endParaRPr lang="pt-PT" sz="2000" dirty="0">
              <a:solidFill>
                <a:schemeClr val="bg1"/>
              </a:solidFill>
            </a:endParaRPr>
          </a:p>
        </p:txBody>
      </p:sp>
      <p:sp>
        <p:nvSpPr>
          <p:cNvPr id="7" name="Título 1">
            <a:extLst>
              <a:ext uri="{FF2B5EF4-FFF2-40B4-BE49-F238E27FC236}">
                <a16:creationId xmlns:a16="http://schemas.microsoft.com/office/drawing/2014/main" id="{1D46DD29-D899-43AB-808A-04B2F7830EE4}"/>
              </a:ext>
            </a:extLst>
          </p:cNvPr>
          <p:cNvSpPr txBox="1">
            <a:spLocks/>
          </p:cNvSpPr>
          <p:nvPr/>
        </p:nvSpPr>
        <p:spPr>
          <a:xfrm>
            <a:off x="8103858" y="932833"/>
            <a:ext cx="3316802" cy="1118567"/>
          </a:xfrm>
          <a:prstGeom prst="rect">
            <a:avLst/>
          </a:prstGeom>
        </p:spPr>
        <p:txBody>
          <a:bodyPr/>
          <a:lstStyle>
            <a:lvl1pPr algn="l" defTabSz="914400" rtl="0" eaLnBrk="1" latinLnBrk="0" hangingPunct="1">
              <a:lnSpc>
                <a:spcPct val="85000"/>
              </a:lnSpc>
              <a:spcBef>
                <a:spcPct val="0"/>
              </a:spcBef>
              <a:buNone/>
              <a:defRPr sz="5400" b="0" kern="1200" spc="-120" baseline="0">
                <a:solidFill>
                  <a:schemeClr val="accent4"/>
                </a:solidFill>
                <a:latin typeface="+mj-lt"/>
                <a:ea typeface="+mj-ea"/>
                <a:cs typeface="+mj-cs"/>
              </a:defRPr>
            </a:lvl1pPr>
          </a:lstStyle>
          <a:p>
            <a:r>
              <a:rPr lang="pt-PT" sz="4000" i="1" dirty="0">
                <a:solidFill>
                  <a:srgbClr val="14243C"/>
                </a:solidFill>
              </a:rPr>
              <a:t>Computação </a:t>
            </a:r>
          </a:p>
          <a:p>
            <a:r>
              <a:rPr lang="pt-PT" sz="4000" i="1" dirty="0">
                <a:solidFill>
                  <a:srgbClr val="14243C"/>
                </a:solidFill>
              </a:rPr>
              <a:t>na </a:t>
            </a:r>
            <a:r>
              <a:rPr lang="pt-PT" sz="4000" i="1" dirty="0" err="1">
                <a:solidFill>
                  <a:srgbClr val="14243C"/>
                </a:solidFill>
              </a:rPr>
              <a:t>Edge</a:t>
            </a:r>
            <a:r>
              <a:rPr lang="pt-PT" sz="4000" i="1" dirty="0">
                <a:solidFill>
                  <a:srgbClr val="14243C"/>
                </a:solidFill>
              </a:rPr>
              <a:t> (Dificuldades)</a:t>
            </a:r>
            <a:endParaRPr lang="pt-PT" sz="4000" dirty="0">
              <a:solidFill>
                <a:srgbClr val="14243C"/>
              </a:solidFill>
            </a:endParaRPr>
          </a:p>
        </p:txBody>
      </p:sp>
      <p:sp>
        <p:nvSpPr>
          <p:cNvPr id="11" name="Marcador de Posição do Texto 4">
            <a:extLst>
              <a:ext uri="{FF2B5EF4-FFF2-40B4-BE49-F238E27FC236}">
                <a16:creationId xmlns:a16="http://schemas.microsoft.com/office/drawing/2014/main" id="{F3D40914-042A-4A55-A5AD-CD89931F223C}"/>
              </a:ext>
            </a:extLst>
          </p:cNvPr>
          <p:cNvSpPr txBox="1">
            <a:spLocks/>
          </p:cNvSpPr>
          <p:nvPr/>
        </p:nvSpPr>
        <p:spPr>
          <a:xfrm>
            <a:off x="7833452" y="2774449"/>
            <a:ext cx="4133829" cy="2887631"/>
          </a:xfrm>
          <a:prstGeom prst="rect">
            <a:avLst/>
          </a:prstGeom>
        </p:spPr>
        <p:txBody>
          <a:bodyPr>
            <a:no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accent1"/>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accent1"/>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accent1"/>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accent1"/>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accent1"/>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285750" indent="-285750">
              <a:lnSpc>
                <a:spcPct val="140000"/>
              </a:lnSpc>
              <a:buFont typeface="Arial" pitchFamily="34" charset="0"/>
              <a:buChar char="•"/>
            </a:pPr>
            <a:r>
              <a:rPr lang="pt-PT" sz="2000" dirty="0">
                <a:solidFill>
                  <a:schemeClr val="bg1"/>
                </a:solidFill>
              </a:rPr>
              <a:t>Dispositivos com capacidade computacional reduzida, comparativamente aos centros de dados </a:t>
            </a:r>
            <a:r>
              <a:rPr lang="pt-PT" sz="2000" dirty="0" err="1">
                <a:solidFill>
                  <a:schemeClr val="bg1"/>
                </a:solidFill>
              </a:rPr>
              <a:t>cloud</a:t>
            </a:r>
            <a:r>
              <a:rPr lang="pt-PT" sz="2000" dirty="0">
                <a:solidFill>
                  <a:schemeClr val="bg1"/>
                </a:solidFill>
              </a:rPr>
              <a:t>.</a:t>
            </a:r>
          </a:p>
          <a:p>
            <a:pPr marL="285750" indent="-285750">
              <a:lnSpc>
                <a:spcPct val="140000"/>
              </a:lnSpc>
              <a:buFont typeface="Arial" pitchFamily="34" charset="0"/>
              <a:buChar char="•"/>
            </a:pPr>
            <a:r>
              <a:rPr lang="pt-PT" sz="2000" dirty="0">
                <a:solidFill>
                  <a:schemeClr val="bg1"/>
                </a:solidFill>
              </a:rPr>
              <a:t>Coordenação entre dispositivos heterógenos distribuídos geograficamente.</a:t>
            </a:r>
          </a:p>
        </p:txBody>
      </p:sp>
      <p:pic>
        <p:nvPicPr>
          <p:cNvPr id="13" name="Marcador de Posição de Conteúdo 9" descr="Uma imagem com céu, mesa&#10;&#10;Descrição gerada automaticamente">
            <a:extLst>
              <a:ext uri="{FF2B5EF4-FFF2-40B4-BE49-F238E27FC236}">
                <a16:creationId xmlns:a16="http://schemas.microsoft.com/office/drawing/2014/main" id="{65B32B2D-290B-41A4-8F32-607B094E4D38}"/>
              </a:ext>
            </a:extLst>
          </p:cNvPr>
          <p:cNvPicPr>
            <a:picLocks noChangeAspect="1"/>
          </p:cNvPicPr>
          <p:nvPr/>
        </p:nvPicPr>
        <p:blipFill>
          <a:blip r:embed="rId4"/>
          <a:stretch>
            <a:fillRect/>
          </a:stretch>
        </p:blipFill>
        <p:spPr>
          <a:xfrm>
            <a:off x="2687729" y="1637859"/>
            <a:ext cx="4074887" cy="3582282"/>
          </a:xfrm>
          <a:prstGeom prst="rect">
            <a:avLst/>
          </a:prstGeom>
        </p:spPr>
      </p:pic>
      <p:sp>
        <p:nvSpPr>
          <p:cNvPr id="14" name="CaixaDeTexto 13">
            <a:extLst>
              <a:ext uri="{FF2B5EF4-FFF2-40B4-BE49-F238E27FC236}">
                <a16:creationId xmlns:a16="http://schemas.microsoft.com/office/drawing/2014/main" id="{904D6610-D773-4D94-B464-23216771D912}"/>
              </a:ext>
            </a:extLst>
          </p:cNvPr>
          <p:cNvSpPr txBox="1"/>
          <p:nvPr/>
        </p:nvSpPr>
        <p:spPr>
          <a:xfrm>
            <a:off x="1436734" y="2152904"/>
            <a:ext cx="863853" cy="323165"/>
          </a:xfrm>
          <a:prstGeom prst="rect">
            <a:avLst/>
          </a:prstGeom>
          <a:noFill/>
        </p:spPr>
        <p:txBody>
          <a:bodyPr wrap="square" rtlCol="0">
            <a:spAutoFit/>
          </a:bodyPr>
          <a:lstStyle/>
          <a:p>
            <a:pPr algn="ctr"/>
            <a:r>
              <a:rPr lang="pt-PT" sz="1500" b="1" dirty="0" err="1">
                <a:solidFill>
                  <a:srgbClr val="14243C"/>
                </a:solidFill>
              </a:rPr>
              <a:t>Cloud</a:t>
            </a:r>
            <a:endParaRPr lang="pt-PT" sz="1500" b="1" dirty="0">
              <a:solidFill>
                <a:srgbClr val="14243C"/>
              </a:solidFill>
            </a:endParaRPr>
          </a:p>
        </p:txBody>
      </p:sp>
      <p:sp>
        <p:nvSpPr>
          <p:cNvPr id="15" name="CaixaDeTexto 14">
            <a:extLst>
              <a:ext uri="{FF2B5EF4-FFF2-40B4-BE49-F238E27FC236}">
                <a16:creationId xmlns:a16="http://schemas.microsoft.com/office/drawing/2014/main" id="{6E6DA626-22DE-4A7E-BF4D-F3CC9C6356DD}"/>
              </a:ext>
            </a:extLst>
          </p:cNvPr>
          <p:cNvSpPr txBox="1"/>
          <p:nvPr/>
        </p:nvSpPr>
        <p:spPr>
          <a:xfrm>
            <a:off x="1197628" y="3435659"/>
            <a:ext cx="1342067" cy="784830"/>
          </a:xfrm>
          <a:prstGeom prst="rect">
            <a:avLst/>
          </a:prstGeom>
          <a:noFill/>
        </p:spPr>
        <p:txBody>
          <a:bodyPr wrap="square" rtlCol="0">
            <a:spAutoFit/>
          </a:bodyPr>
          <a:lstStyle/>
          <a:p>
            <a:pPr algn="ctr"/>
            <a:r>
              <a:rPr lang="pt-PT" sz="1500" b="1" dirty="0">
                <a:solidFill>
                  <a:srgbClr val="14243C"/>
                </a:solidFill>
              </a:rPr>
              <a:t>Dispositivos </a:t>
            </a:r>
          </a:p>
          <a:p>
            <a:pPr algn="ctr"/>
            <a:r>
              <a:rPr lang="pt-PT" sz="1500" b="1" dirty="0">
                <a:solidFill>
                  <a:srgbClr val="14243C"/>
                </a:solidFill>
              </a:rPr>
              <a:t>na </a:t>
            </a:r>
          </a:p>
          <a:p>
            <a:pPr algn="ctr"/>
            <a:r>
              <a:rPr lang="pt-PT" sz="1500" b="1" dirty="0" err="1">
                <a:solidFill>
                  <a:srgbClr val="14243C"/>
                </a:solidFill>
              </a:rPr>
              <a:t>edge</a:t>
            </a:r>
            <a:endParaRPr lang="pt-PT" sz="1500" b="1" dirty="0">
              <a:solidFill>
                <a:srgbClr val="14243C"/>
              </a:solidFill>
            </a:endParaRPr>
          </a:p>
        </p:txBody>
      </p:sp>
      <p:sp>
        <p:nvSpPr>
          <p:cNvPr id="16" name="CaixaDeTexto 15">
            <a:extLst>
              <a:ext uri="{FF2B5EF4-FFF2-40B4-BE49-F238E27FC236}">
                <a16:creationId xmlns:a16="http://schemas.microsoft.com/office/drawing/2014/main" id="{7FEC3AB6-2170-43FE-BF59-2F90198CD14F}"/>
              </a:ext>
            </a:extLst>
          </p:cNvPr>
          <p:cNvSpPr txBox="1"/>
          <p:nvPr/>
        </p:nvSpPr>
        <p:spPr>
          <a:xfrm>
            <a:off x="943629" y="4469887"/>
            <a:ext cx="1850067" cy="784830"/>
          </a:xfrm>
          <a:prstGeom prst="rect">
            <a:avLst/>
          </a:prstGeom>
          <a:noFill/>
        </p:spPr>
        <p:txBody>
          <a:bodyPr wrap="square" rtlCol="0">
            <a:spAutoFit/>
          </a:bodyPr>
          <a:lstStyle/>
          <a:p>
            <a:pPr algn="ctr"/>
            <a:r>
              <a:rPr lang="pt-PT" sz="1500" b="1" dirty="0">
                <a:solidFill>
                  <a:srgbClr val="14243C"/>
                </a:solidFill>
              </a:rPr>
              <a:t>Dispositivos </a:t>
            </a:r>
          </a:p>
          <a:p>
            <a:pPr algn="ctr"/>
            <a:r>
              <a:rPr lang="pt-PT" sz="1500" b="1" dirty="0">
                <a:solidFill>
                  <a:srgbClr val="14243C"/>
                </a:solidFill>
              </a:rPr>
              <a:t>dos utilizadores/</a:t>
            </a:r>
          </a:p>
          <a:p>
            <a:pPr algn="ctr"/>
            <a:r>
              <a:rPr lang="pt-PT" sz="1500" b="1" dirty="0">
                <a:solidFill>
                  <a:srgbClr val="14243C"/>
                </a:solidFill>
              </a:rPr>
              <a:t>sensores</a:t>
            </a:r>
          </a:p>
        </p:txBody>
      </p:sp>
      <p:pic>
        <p:nvPicPr>
          <p:cNvPr id="18" name="Imagem 17" descr="Uma imagem com texto, livro&#10;&#10;Descrição gerada automaticamente">
            <a:extLst>
              <a:ext uri="{FF2B5EF4-FFF2-40B4-BE49-F238E27FC236}">
                <a16:creationId xmlns:a16="http://schemas.microsoft.com/office/drawing/2014/main" id="{6D631F28-2DAC-4101-8A91-EC811431A72E}"/>
              </a:ext>
            </a:extLst>
          </p:cNvPr>
          <p:cNvPicPr>
            <a:picLocks noChangeAspect="1"/>
          </p:cNvPicPr>
          <p:nvPr/>
        </p:nvPicPr>
        <p:blipFill>
          <a:blip r:embed="rId5"/>
          <a:stretch>
            <a:fillRect/>
          </a:stretch>
        </p:blipFill>
        <p:spPr>
          <a:xfrm>
            <a:off x="11112756" y="268627"/>
            <a:ext cx="892629" cy="664206"/>
          </a:xfrm>
          <a:prstGeom prst="rect">
            <a:avLst/>
          </a:prstGeom>
        </p:spPr>
      </p:pic>
    </p:spTree>
    <p:extLst>
      <p:ext uri="{BB962C8B-B14F-4D97-AF65-F5344CB8AC3E}">
        <p14:creationId xmlns:p14="http://schemas.microsoft.com/office/powerpoint/2010/main" val="16152871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4C9C63B-9896-4579-9172-BA90F8F90270}"/>
              </a:ext>
            </a:extLst>
          </p:cNvPr>
          <p:cNvSpPr>
            <a:spLocks noGrp="1"/>
          </p:cNvSpPr>
          <p:nvPr>
            <p:ph type="title"/>
          </p:nvPr>
        </p:nvSpPr>
        <p:spPr>
          <a:xfrm>
            <a:off x="8261404" y="542282"/>
            <a:ext cx="3521868" cy="1920240"/>
          </a:xfrm>
        </p:spPr>
        <p:txBody>
          <a:bodyPr anchor="ctr"/>
          <a:lstStyle/>
          <a:p>
            <a:r>
              <a:rPr lang="pt-PT" i="1" dirty="0">
                <a:solidFill>
                  <a:srgbClr val="14243C"/>
                </a:solidFill>
              </a:rPr>
              <a:t>Gestão de Recursos na </a:t>
            </a:r>
            <a:r>
              <a:rPr lang="pt-PT" i="1" dirty="0" err="1">
                <a:solidFill>
                  <a:srgbClr val="14243C"/>
                </a:solidFill>
              </a:rPr>
              <a:t>Edge</a:t>
            </a:r>
            <a:endParaRPr lang="pt-PT" i="1" dirty="0">
              <a:solidFill>
                <a:srgbClr val="14243C"/>
              </a:solidFill>
            </a:endParaRPr>
          </a:p>
        </p:txBody>
      </p:sp>
      <p:sp>
        <p:nvSpPr>
          <p:cNvPr id="4" name="Marcador de Posição do Texto 3">
            <a:extLst>
              <a:ext uri="{FF2B5EF4-FFF2-40B4-BE49-F238E27FC236}">
                <a16:creationId xmlns:a16="http://schemas.microsoft.com/office/drawing/2014/main" id="{4CCD2047-8881-484B-9E0A-1798239ECBD5}"/>
              </a:ext>
            </a:extLst>
          </p:cNvPr>
          <p:cNvSpPr>
            <a:spLocks noGrp="1"/>
          </p:cNvSpPr>
          <p:nvPr>
            <p:ph type="body" sz="half" idx="2"/>
          </p:nvPr>
        </p:nvSpPr>
        <p:spPr>
          <a:xfrm>
            <a:off x="8261404" y="2324468"/>
            <a:ext cx="3398520" cy="3126987"/>
          </a:xfrm>
        </p:spPr>
        <p:txBody>
          <a:bodyPr>
            <a:noAutofit/>
          </a:bodyPr>
          <a:lstStyle/>
          <a:p>
            <a:pPr marL="285750" indent="-285750">
              <a:buFont typeface="Arial" panose="020B0604020202020204" pitchFamily="34" charset="0"/>
              <a:buChar char="•"/>
            </a:pPr>
            <a:r>
              <a:rPr lang="pt-PT" sz="2000" dirty="0">
                <a:solidFill>
                  <a:schemeClr val="bg1"/>
                </a:solidFill>
              </a:rPr>
              <a:t>É fundamental para o sucesso da Computação na </a:t>
            </a:r>
            <a:r>
              <a:rPr lang="pt-PT" sz="2000" dirty="0" err="1">
                <a:solidFill>
                  <a:schemeClr val="bg1"/>
                </a:solidFill>
              </a:rPr>
              <a:t>Edge</a:t>
            </a:r>
            <a:r>
              <a:rPr lang="pt-PT" sz="2000" dirty="0">
                <a:solidFill>
                  <a:schemeClr val="bg1"/>
                </a:solidFill>
              </a:rPr>
              <a:t>.</a:t>
            </a:r>
          </a:p>
          <a:p>
            <a:pPr marL="285750" indent="-285750">
              <a:buFont typeface="Arial" panose="020B0604020202020204" pitchFamily="34" charset="0"/>
              <a:buChar char="•"/>
            </a:pPr>
            <a:r>
              <a:rPr lang="pt-PT" sz="2000" dirty="0">
                <a:solidFill>
                  <a:schemeClr val="bg1"/>
                </a:solidFill>
              </a:rPr>
              <a:t>Contempla vários aspetos que devem ser considerados para existir uma utilização eficiente dos recursos na periferia da rede.</a:t>
            </a:r>
          </a:p>
        </p:txBody>
      </p:sp>
      <p:sp>
        <p:nvSpPr>
          <p:cNvPr id="5" name="Marcador de Posição do Número do Diapositivo 4">
            <a:extLst>
              <a:ext uri="{FF2B5EF4-FFF2-40B4-BE49-F238E27FC236}">
                <a16:creationId xmlns:a16="http://schemas.microsoft.com/office/drawing/2014/main" id="{C02DE482-8208-43EB-AC46-5CB123E0464D}"/>
              </a:ext>
            </a:extLst>
          </p:cNvPr>
          <p:cNvSpPr>
            <a:spLocks noGrp="1"/>
          </p:cNvSpPr>
          <p:nvPr>
            <p:ph type="sldNum" sz="quarter" idx="4"/>
          </p:nvPr>
        </p:nvSpPr>
        <p:spPr/>
        <p:txBody>
          <a:bodyPr/>
          <a:lstStyle/>
          <a:p>
            <a:fld id="{4FAB73BC-B049-4115-A692-8D63A059BFB8}" type="slidenum">
              <a:rPr lang="en-US" smtClean="0"/>
              <a:pPr/>
              <a:t>7</a:t>
            </a:fld>
            <a:endParaRPr lang="en-US" dirty="0"/>
          </a:p>
        </p:txBody>
      </p:sp>
      <p:pic>
        <p:nvPicPr>
          <p:cNvPr id="10" name="Imagem 9" descr="Uma imagem com texto, livro&#10;&#10;Descrição gerada automaticamente">
            <a:extLst>
              <a:ext uri="{FF2B5EF4-FFF2-40B4-BE49-F238E27FC236}">
                <a16:creationId xmlns:a16="http://schemas.microsoft.com/office/drawing/2014/main" id="{C01CCB4D-A840-4A93-88D9-801189888F4F}"/>
              </a:ext>
            </a:extLst>
          </p:cNvPr>
          <p:cNvPicPr>
            <a:picLocks noChangeAspect="1"/>
          </p:cNvPicPr>
          <p:nvPr/>
        </p:nvPicPr>
        <p:blipFill>
          <a:blip r:embed="rId3"/>
          <a:stretch>
            <a:fillRect/>
          </a:stretch>
        </p:blipFill>
        <p:spPr>
          <a:xfrm>
            <a:off x="408728" y="247338"/>
            <a:ext cx="792753" cy="589888"/>
          </a:xfrm>
          <a:prstGeom prst="rect">
            <a:avLst/>
          </a:prstGeom>
        </p:spPr>
      </p:pic>
      <p:sp>
        <p:nvSpPr>
          <p:cNvPr id="15" name="CaixaDeTexto 14">
            <a:extLst>
              <a:ext uri="{FF2B5EF4-FFF2-40B4-BE49-F238E27FC236}">
                <a16:creationId xmlns:a16="http://schemas.microsoft.com/office/drawing/2014/main" id="{A8D25565-2DB0-437D-A4B3-CC64649ECD41}"/>
              </a:ext>
            </a:extLst>
          </p:cNvPr>
          <p:cNvSpPr txBox="1"/>
          <p:nvPr/>
        </p:nvSpPr>
        <p:spPr>
          <a:xfrm>
            <a:off x="2286462" y="6049915"/>
            <a:ext cx="3096553" cy="307777"/>
          </a:xfrm>
          <a:prstGeom prst="rect">
            <a:avLst/>
          </a:prstGeom>
          <a:noFill/>
        </p:spPr>
        <p:txBody>
          <a:bodyPr wrap="none" rtlCol="0">
            <a:spAutoFit/>
          </a:bodyPr>
          <a:lstStyle/>
          <a:p>
            <a:r>
              <a:rPr lang="pt-PT" sz="1400" dirty="0"/>
              <a:t>Domínios da gestão de recursos na </a:t>
            </a:r>
            <a:r>
              <a:rPr lang="pt-PT" sz="1400" dirty="0" err="1"/>
              <a:t>edge</a:t>
            </a:r>
            <a:endParaRPr lang="pt-PT" sz="1400" dirty="0"/>
          </a:p>
        </p:txBody>
      </p:sp>
      <p:pic>
        <p:nvPicPr>
          <p:cNvPr id="21" name="Marcador de Posição de Conteúdo 20">
            <a:extLst>
              <a:ext uri="{FF2B5EF4-FFF2-40B4-BE49-F238E27FC236}">
                <a16:creationId xmlns:a16="http://schemas.microsoft.com/office/drawing/2014/main" id="{70D3B5E1-BC63-4B45-828B-3D41C8456F11}"/>
              </a:ext>
            </a:extLst>
          </p:cNvPr>
          <p:cNvPicPr>
            <a:picLocks noGrp="1" noChangeAspect="1"/>
          </p:cNvPicPr>
          <p:nvPr>
            <p:ph idx="1"/>
          </p:nvPr>
        </p:nvPicPr>
        <p:blipFill>
          <a:blip r:embed="rId4"/>
          <a:stretch>
            <a:fillRect/>
          </a:stretch>
        </p:blipFill>
        <p:spPr>
          <a:xfrm>
            <a:off x="532076" y="1246672"/>
            <a:ext cx="6159010" cy="1768883"/>
          </a:xfrm>
        </p:spPr>
      </p:pic>
    </p:spTree>
    <p:extLst>
      <p:ext uri="{BB962C8B-B14F-4D97-AF65-F5344CB8AC3E}">
        <p14:creationId xmlns:p14="http://schemas.microsoft.com/office/powerpoint/2010/main" val="25556140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4C9C63B-9896-4579-9172-BA90F8F90270}"/>
              </a:ext>
            </a:extLst>
          </p:cNvPr>
          <p:cNvSpPr>
            <a:spLocks noGrp="1"/>
          </p:cNvSpPr>
          <p:nvPr>
            <p:ph type="title"/>
          </p:nvPr>
        </p:nvSpPr>
        <p:spPr>
          <a:xfrm>
            <a:off x="8261404" y="542282"/>
            <a:ext cx="3521868" cy="1920240"/>
          </a:xfrm>
        </p:spPr>
        <p:txBody>
          <a:bodyPr anchor="ctr"/>
          <a:lstStyle/>
          <a:p>
            <a:r>
              <a:rPr lang="pt-PT" i="1" dirty="0">
                <a:solidFill>
                  <a:srgbClr val="14243C"/>
                </a:solidFill>
              </a:rPr>
              <a:t>Gestão de Recursos na </a:t>
            </a:r>
            <a:r>
              <a:rPr lang="pt-PT" i="1" dirty="0" err="1">
                <a:solidFill>
                  <a:srgbClr val="14243C"/>
                </a:solidFill>
              </a:rPr>
              <a:t>Edge</a:t>
            </a:r>
            <a:endParaRPr lang="pt-PT" i="1" dirty="0">
              <a:solidFill>
                <a:srgbClr val="14243C"/>
              </a:solidFill>
            </a:endParaRPr>
          </a:p>
        </p:txBody>
      </p:sp>
      <p:sp>
        <p:nvSpPr>
          <p:cNvPr id="4" name="Marcador de Posição do Texto 3">
            <a:extLst>
              <a:ext uri="{FF2B5EF4-FFF2-40B4-BE49-F238E27FC236}">
                <a16:creationId xmlns:a16="http://schemas.microsoft.com/office/drawing/2014/main" id="{4CCD2047-8881-484B-9E0A-1798239ECBD5}"/>
              </a:ext>
            </a:extLst>
          </p:cNvPr>
          <p:cNvSpPr>
            <a:spLocks noGrp="1"/>
          </p:cNvSpPr>
          <p:nvPr>
            <p:ph type="body" sz="half" idx="2"/>
          </p:nvPr>
        </p:nvSpPr>
        <p:spPr>
          <a:xfrm>
            <a:off x="8261404" y="2324468"/>
            <a:ext cx="3398520" cy="3126987"/>
          </a:xfrm>
        </p:spPr>
        <p:txBody>
          <a:bodyPr>
            <a:noAutofit/>
          </a:bodyPr>
          <a:lstStyle/>
          <a:p>
            <a:pPr marL="285750" indent="-285750">
              <a:buFont typeface="Arial" panose="020B0604020202020204" pitchFamily="34" charset="0"/>
              <a:buChar char="•"/>
            </a:pPr>
            <a:r>
              <a:rPr lang="pt-PT" sz="2000" dirty="0">
                <a:solidFill>
                  <a:schemeClr val="bg1"/>
                </a:solidFill>
              </a:rPr>
              <a:t>É fundamental para o sucesso da Computação na </a:t>
            </a:r>
            <a:r>
              <a:rPr lang="pt-PT" sz="2000" dirty="0" err="1">
                <a:solidFill>
                  <a:schemeClr val="bg1"/>
                </a:solidFill>
              </a:rPr>
              <a:t>Edge</a:t>
            </a:r>
            <a:r>
              <a:rPr lang="pt-PT" sz="2000" dirty="0">
                <a:solidFill>
                  <a:schemeClr val="bg1"/>
                </a:solidFill>
              </a:rPr>
              <a:t>.</a:t>
            </a:r>
          </a:p>
          <a:p>
            <a:pPr marL="285750" indent="-285750">
              <a:buFont typeface="Arial" panose="020B0604020202020204" pitchFamily="34" charset="0"/>
              <a:buChar char="•"/>
            </a:pPr>
            <a:r>
              <a:rPr lang="pt-PT" sz="2000" dirty="0">
                <a:solidFill>
                  <a:schemeClr val="bg1"/>
                </a:solidFill>
              </a:rPr>
              <a:t>Contempla vários aspetos que devem ser considerados para existir uma utilização eficiente dos recursos na periferia da rede.</a:t>
            </a:r>
          </a:p>
        </p:txBody>
      </p:sp>
      <p:sp>
        <p:nvSpPr>
          <p:cNvPr id="5" name="Marcador de Posição do Número do Diapositivo 4">
            <a:extLst>
              <a:ext uri="{FF2B5EF4-FFF2-40B4-BE49-F238E27FC236}">
                <a16:creationId xmlns:a16="http://schemas.microsoft.com/office/drawing/2014/main" id="{C02DE482-8208-43EB-AC46-5CB123E0464D}"/>
              </a:ext>
            </a:extLst>
          </p:cNvPr>
          <p:cNvSpPr>
            <a:spLocks noGrp="1"/>
          </p:cNvSpPr>
          <p:nvPr>
            <p:ph type="sldNum" sz="quarter" idx="4"/>
          </p:nvPr>
        </p:nvSpPr>
        <p:spPr/>
        <p:txBody>
          <a:bodyPr/>
          <a:lstStyle/>
          <a:p>
            <a:fld id="{4FAB73BC-B049-4115-A692-8D63A059BFB8}" type="slidenum">
              <a:rPr lang="en-US" smtClean="0"/>
              <a:pPr/>
              <a:t>8</a:t>
            </a:fld>
            <a:endParaRPr lang="en-US" dirty="0"/>
          </a:p>
        </p:txBody>
      </p:sp>
      <p:pic>
        <p:nvPicPr>
          <p:cNvPr id="10" name="Imagem 9" descr="Uma imagem com texto, livro&#10;&#10;Descrição gerada automaticamente">
            <a:extLst>
              <a:ext uri="{FF2B5EF4-FFF2-40B4-BE49-F238E27FC236}">
                <a16:creationId xmlns:a16="http://schemas.microsoft.com/office/drawing/2014/main" id="{C01CCB4D-A840-4A93-88D9-801189888F4F}"/>
              </a:ext>
            </a:extLst>
          </p:cNvPr>
          <p:cNvPicPr>
            <a:picLocks noChangeAspect="1"/>
          </p:cNvPicPr>
          <p:nvPr/>
        </p:nvPicPr>
        <p:blipFill>
          <a:blip r:embed="rId3"/>
          <a:stretch>
            <a:fillRect/>
          </a:stretch>
        </p:blipFill>
        <p:spPr>
          <a:xfrm>
            <a:off x="408728" y="247338"/>
            <a:ext cx="792753" cy="589888"/>
          </a:xfrm>
          <a:prstGeom prst="rect">
            <a:avLst/>
          </a:prstGeom>
        </p:spPr>
      </p:pic>
      <p:sp>
        <p:nvSpPr>
          <p:cNvPr id="15" name="CaixaDeTexto 14">
            <a:extLst>
              <a:ext uri="{FF2B5EF4-FFF2-40B4-BE49-F238E27FC236}">
                <a16:creationId xmlns:a16="http://schemas.microsoft.com/office/drawing/2014/main" id="{A8D25565-2DB0-437D-A4B3-CC64649ECD41}"/>
              </a:ext>
            </a:extLst>
          </p:cNvPr>
          <p:cNvSpPr txBox="1"/>
          <p:nvPr/>
        </p:nvSpPr>
        <p:spPr>
          <a:xfrm>
            <a:off x="2286462" y="6049915"/>
            <a:ext cx="3096553" cy="307777"/>
          </a:xfrm>
          <a:prstGeom prst="rect">
            <a:avLst/>
          </a:prstGeom>
          <a:noFill/>
        </p:spPr>
        <p:txBody>
          <a:bodyPr wrap="none" rtlCol="0">
            <a:spAutoFit/>
          </a:bodyPr>
          <a:lstStyle/>
          <a:p>
            <a:r>
              <a:rPr lang="pt-PT" sz="1400" dirty="0"/>
              <a:t>Domínios da gestão de recursos na </a:t>
            </a:r>
            <a:r>
              <a:rPr lang="pt-PT" sz="1400" dirty="0" err="1"/>
              <a:t>edge</a:t>
            </a:r>
            <a:endParaRPr lang="pt-PT" sz="1400" dirty="0"/>
          </a:p>
        </p:txBody>
      </p:sp>
      <p:pic>
        <p:nvPicPr>
          <p:cNvPr id="9" name="Marcador de Posição de Conteúdo 8" descr="Uma imagem com captura de ecrã&#10;&#10;Descrição gerada automaticamente">
            <a:extLst>
              <a:ext uri="{FF2B5EF4-FFF2-40B4-BE49-F238E27FC236}">
                <a16:creationId xmlns:a16="http://schemas.microsoft.com/office/drawing/2014/main" id="{90DD4838-96FE-4862-BE53-0D714BE25436}"/>
              </a:ext>
            </a:extLst>
          </p:cNvPr>
          <p:cNvPicPr>
            <a:picLocks noGrp="1" noChangeAspect="1"/>
          </p:cNvPicPr>
          <p:nvPr>
            <p:ph idx="1"/>
          </p:nvPr>
        </p:nvPicPr>
        <p:blipFill>
          <a:blip r:embed="rId4"/>
          <a:stretch>
            <a:fillRect/>
          </a:stretch>
        </p:blipFill>
        <p:spPr>
          <a:xfrm>
            <a:off x="532077" y="1240505"/>
            <a:ext cx="6154474" cy="4707440"/>
          </a:xfrm>
        </p:spPr>
      </p:pic>
    </p:spTree>
    <p:extLst>
      <p:ext uri="{BB962C8B-B14F-4D97-AF65-F5344CB8AC3E}">
        <p14:creationId xmlns:p14="http://schemas.microsoft.com/office/powerpoint/2010/main" val="16152158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4C9C63B-9896-4579-9172-BA90F8F90270}"/>
              </a:ext>
            </a:extLst>
          </p:cNvPr>
          <p:cNvSpPr>
            <a:spLocks noGrp="1"/>
          </p:cNvSpPr>
          <p:nvPr>
            <p:ph type="title"/>
          </p:nvPr>
        </p:nvSpPr>
        <p:spPr>
          <a:xfrm>
            <a:off x="8261404" y="542282"/>
            <a:ext cx="3521868" cy="1920240"/>
          </a:xfrm>
        </p:spPr>
        <p:txBody>
          <a:bodyPr anchor="ctr"/>
          <a:lstStyle/>
          <a:p>
            <a:r>
              <a:rPr lang="pt-PT" i="1" dirty="0">
                <a:solidFill>
                  <a:srgbClr val="14243C"/>
                </a:solidFill>
              </a:rPr>
              <a:t>Gestão de Recursos na </a:t>
            </a:r>
            <a:r>
              <a:rPr lang="pt-PT" i="1" dirty="0" err="1">
                <a:solidFill>
                  <a:srgbClr val="14243C"/>
                </a:solidFill>
              </a:rPr>
              <a:t>Edge</a:t>
            </a:r>
            <a:endParaRPr lang="pt-PT" i="1" dirty="0">
              <a:solidFill>
                <a:srgbClr val="14243C"/>
              </a:solidFill>
            </a:endParaRPr>
          </a:p>
        </p:txBody>
      </p:sp>
      <p:sp>
        <p:nvSpPr>
          <p:cNvPr id="4" name="Marcador de Posição do Texto 3">
            <a:extLst>
              <a:ext uri="{FF2B5EF4-FFF2-40B4-BE49-F238E27FC236}">
                <a16:creationId xmlns:a16="http://schemas.microsoft.com/office/drawing/2014/main" id="{4CCD2047-8881-484B-9E0A-1798239ECBD5}"/>
              </a:ext>
            </a:extLst>
          </p:cNvPr>
          <p:cNvSpPr>
            <a:spLocks noGrp="1"/>
          </p:cNvSpPr>
          <p:nvPr>
            <p:ph type="body" sz="half" idx="2"/>
          </p:nvPr>
        </p:nvSpPr>
        <p:spPr>
          <a:xfrm>
            <a:off x="8261404" y="2324468"/>
            <a:ext cx="3398520" cy="3126987"/>
          </a:xfrm>
        </p:spPr>
        <p:txBody>
          <a:bodyPr>
            <a:noAutofit/>
          </a:bodyPr>
          <a:lstStyle/>
          <a:p>
            <a:pPr marL="285750" indent="-285750">
              <a:buFont typeface="Arial" panose="020B0604020202020204" pitchFamily="34" charset="0"/>
              <a:buChar char="•"/>
            </a:pPr>
            <a:r>
              <a:rPr lang="pt-PT" sz="2000" dirty="0">
                <a:solidFill>
                  <a:schemeClr val="bg1"/>
                </a:solidFill>
              </a:rPr>
              <a:t>É fundamental para o sucesso da Computação na </a:t>
            </a:r>
            <a:r>
              <a:rPr lang="pt-PT" sz="2000" dirty="0" err="1">
                <a:solidFill>
                  <a:schemeClr val="bg1"/>
                </a:solidFill>
              </a:rPr>
              <a:t>Edge</a:t>
            </a:r>
            <a:r>
              <a:rPr lang="pt-PT" sz="2000" dirty="0">
                <a:solidFill>
                  <a:schemeClr val="bg1"/>
                </a:solidFill>
              </a:rPr>
              <a:t>.</a:t>
            </a:r>
          </a:p>
          <a:p>
            <a:pPr marL="285750" indent="-285750">
              <a:buFont typeface="Arial" panose="020B0604020202020204" pitchFamily="34" charset="0"/>
              <a:buChar char="•"/>
            </a:pPr>
            <a:r>
              <a:rPr lang="pt-PT" sz="2000" dirty="0">
                <a:solidFill>
                  <a:schemeClr val="bg1"/>
                </a:solidFill>
              </a:rPr>
              <a:t>Contempla vários aspetos que devem ser considerados para existir uma utilização eficiente dos recursos na periferia da rede.</a:t>
            </a:r>
          </a:p>
        </p:txBody>
      </p:sp>
      <p:sp>
        <p:nvSpPr>
          <p:cNvPr id="5" name="Marcador de Posição do Número do Diapositivo 4">
            <a:extLst>
              <a:ext uri="{FF2B5EF4-FFF2-40B4-BE49-F238E27FC236}">
                <a16:creationId xmlns:a16="http://schemas.microsoft.com/office/drawing/2014/main" id="{C02DE482-8208-43EB-AC46-5CB123E0464D}"/>
              </a:ext>
            </a:extLst>
          </p:cNvPr>
          <p:cNvSpPr>
            <a:spLocks noGrp="1"/>
          </p:cNvSpPr>
          <p:nvPr>
            <p:ph type="sldNum" sz="quarter" idx="4"/>
          </p:nvPr>
        </p:nvSpPr>
        <p:spPr/>
        <p:txBody>
          <a:bodyPr/>
          <a:lstStyle/>
          <a:p>
            <a:fld id="{4FAB73BC-B049-4115-A692-8D63A059BFB8}" type="slidenum">
              <a:rPr lang="en-US" smtClean="0"/>
              <a:pPr/>
              <a:t>9</a:t>
            </a:fld>
            <a:endParaRPr lang="en-US" dirty="0"/>
          </a:p>
        </p:txBody>
      </p:sp>
      <p:pic>
        <p:nvPicPr>
          <p:cNvPr id="10" name="Imagem 9" descr="Uma imagem com texto, livro&#10;&#10;Descrição gerada automaticamente">
            <a:extLst>
              <a:ext uri="{FF2B5EF4-FFF2-40B4-BE49-F238E27FC236}">
                <a16:creationId xmlns:a16="http://schemas.microsoft.com/office/drawing/2014/main" id="{C01CCB4D-A840-4A93-88D9-801189888F4F}"/>
              </a:ext>
            </a:extLst>
          </p:cNvPr>
          <p:cNvPicPr>
            <a:picLocks noChangeAspect="1"/>
          </p:cNvPicPr>
          <p:nvPr/>
        </p:nvPicPr>
        <p:blipFill>
          <a:blip r:embed="rId3"/>
          <a:stretch>
            <a:fillRect/>
          </a:stretch>
        </p:blipFill>
        <p:spPr>
          <a:xfrm>
            <a:off x="408728" y="247338"/>
            <a:ext cx="792753" cy="589888"/>
          </a:xfrm>
          <a:prstGeom prst="rect">
            <a:avLst/>
          </a:prstGeom>
        </p:spPr>
      </p:pic>
      <p:sp>
        <p:nvSpPr>
          <p:cNvPr id="15" name="CaixaDeTexto 14">
            <a:extLst>
              <a:ext uri="{FF2B5EF4-FFF2-40B4-BE49-F238E27FC236}">
                <a16:creationId xmlns:a16="http://schemas.microsoft.com/office/drawing/2014/main" id="{A8D25565-2DB0-437D-A4B3-CC64649ECD41}"/>
              </a:ext>
            </a:extLst>
          </p:cNvPr>
          <p:cNvSpPr txBox="1"/>
          <p:nvPr/>
        </p:nvSpPr>
        <p:spPr>
          <a:xfrm>
            <a:off x="2286462" y="6049915"/>
            <a:ext cx="3096553" cy="307777"/>
          </a:xfrm>
          <a:prstGeom prst="rect">
            <a:avLst/>
          </a:prstGeom>
          <a:noFill/>
        </p:spPr>
        <p:txBody>
          <a:bodyPr wrap="none" rtlCol="0">
            <a:spAutoFit/>
          </a:bodyPr>
          <a:lstStyle/>
          <a:p>
            <a:r>
              <a:rPr lang="pt-PT" sz="1400" dirty="0"/>
              <a:t>Domínios da gestão de recursos na </a:t>
            </a:r>
            <a:r>
              <a:rPr lang="pt-PT" sz="1400" dirty="0" err="1"/>
              <a:t>edge</a:t>
            </a:r>
            <a:endParaRPr lang="pt-PT" sz="1400" dirty="0"/>
          </a:p>
        </p:txBody>
      </p:sp>
      <p:pic>
        <p:nvPicPr>
          <p:cNvPr id="12" name="Marcador de Posição de Conteúdo 11" descr="Uma imagem com captura de ecrã&#10;&#10;Descrição gerada automaticamente">
            <a:extLst>
              <a:ext uri="{FF2B5EF4-FFF2-40B4-BE49-F238E27FC236}">
                <a16:creationId xmlns:a16="http://schemas.microsoft.com/office/drawing/2014/main" id="{1330E54E-0AAE-44F1-AB47-9798A7CCF5F5}"/>
              </a:ext>
            </a:extLst>
          </p:cNvPr>
          <p:cNvPicPr>
            <a:picLocks noGrp="1" noChangeAspect="1"/>
          </p:cNvPicPr>
          <p:nvPr>
            <p:ph idx="1"/>
          </p:nvPr>
        </p:nvPicPr>
        <p:blipFill>
          <a:blip r:embed="rId4"/>
          <a:stretch>
            <a:fillRect/>
          </a:stretch>
        </p:blipFill>
        <p:spPr>
          <a:xfrm>
            <a:off x="534984" y="1241290"/>
            <a:ext cx="6157916" cy="4700360"/>
          </a:xfrm>
        </p:spPr>
      </p:pic>
    </p:spTree>
    <p:extLst>
      <p:ext uri="{BB962C8B-B14F-4D97-AF65-F5344CB8AC3E}">
        <p14:creationId xmlns:p14="http://schemas.microsoft.com/office/powerpoint/2010/main" val="1254490657"/>
      </p:ext>
    </p:extLst>
  </p:cSld>
  <p:clrMapOvr>
    <a:masterClrMapping/>
  </p:clrMapOvr>
</p:sld>
</file>

<file path=ppt/theme/theme1.xml><?xml version="1.0" encoding="utf-8"?>
<a:theme xmlns:a="http://schemas.openxmlformats.org/drawingml/2006/main" name="NOWCO Master">
  <a:themeElements>
    <a:clrScheme name="Custom 14">
      <a:dk1>
        <a:srgbClr val="F0F4FA"/>
      </a:dk1>
      <a:lt1>
        <a:srgbClr val="FCFDFE"/>
      </a:lt1>
      <a:dk2>
        <a:srgbClr val="0C1624"/>
      </a:dk2>
      <a:lt2>
        <a:srgbClr val="F0F4FA"/>
      </a:lt2>
      <a:accent1>
        <a:srgbClr val="0C1624"/>
      </a:accent1>
      <a:accent2>
        <a:srgbClr val="3D6EB7"/>
      </a:accent2>
      <a:accent3>
        <a:srgbClr val="F58673"/>
      </a:accent3>
      <a:accent4>
        <a:srgbClr val="F16953"/>
      </a:accent4>
      <a:accent5>
        <a:srgbClr val="22375C"/>
      </a:accent5>
      <a:accent6>
        <a:srgbClr val="1A2A46"/>
      </a:accent6>
      <a:hlink>
        <a:srgbClr val="F16953"/>
      </a:hlink>
      <a:folHlink>
        <a:srgbClr val="F8A79A"/>
      </a:folHlink>
    </a:clrScheme>
    <a:fontScheme name="Tw Cen MT">
      <a:maj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Metropolitan">
      <a:fillStyleLst>
        <a:solidFill>
          <a:schemeClr val="phClr"/>
        </a:solidFill>
        <a:gradFill rotWithShape="1">
          <a:gsLst>
            <a:gs pos="0">
              <a:schemeClr val="phClr">
                <a:tint val="70000"/>
                <a:satMod val="100000"/>
                <a:lumMod val="110000"/>
              </a:schemeClr>
            </a:gs>
            <a:gs pos="50000">
              <a:schemeClr val="phClr">
                <a:tint val="75000"/>
                <a:satMod val="101000"/>
                <a:lumMod val="105000"/>
              </a:schemeClr>
            </a:gs>
            <a:gs pos="100000">
              <a:schemeClr val="phClr">
                <a:tint val="82000"/>
                <a:satMod val="104000"/>
                <a:lumMod val="105000"/>
              </a:schemeClr>
            </a:gs>
          </a:gsLst>
          <a:lin ang="2700000" scaled="0"/>
        </a:gradFill>
        <a:gradFill rotWithShape="1">
          <a:gsLst>
            <a:gs pos="0">
              <a:schemeClr val="phClr">
                <a:tint val="97000"/>
                <a:satMod val="100000"/>
                <a:lumMod val="102000"/>
              </a:schemeClr>
            </a:gs>
            <a:gs pos="50000">
              <a:schemeClr val="phClr">
                <a:shade val="100000"/>
                <a:satMod val="100000"/>
                <a:lumMod val="100000"/>
              </a:schemeClr>
            </a:gs>
            <a:gs pos="100000">
              <a:schemeClr val="phClr">
                <a:shade val="80000"/>
                <a:satMod val="100000"/>
                <a:lumMod val="99000"/>
              </a:schemeClr>
            </a:gs>
          </a:gsLst>
          <a:lin ang="27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solidFill>
          <a:schemeClr val="phClr">
            <a:shade val="95000"/>
            <a:satMod val="170000"/>
          </a:schemeClr>
        </a:solidFill>
      </a:bgFillStyleLst>
    </a:fmtScheme>
  </a:themeElements>
  <a:objectDefaults/>
  <a:extraClrSchemeLst/>
  <a:extLst>
    <a:ext uri="{05A4C25C-085E-4340-85A3-A5531E510DB2}">
      <thm15:themeFamily xmlns:thm15="http://schemas.microsoft.com/office/thememl/2012/main" name="nowco-corporate-template" id="{37AAEE3E-5247-4054-AC57-BB65D5E0883B}" vid="{337ED34B-C5C7-4D2F-B536-2CAE281407F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nowco-corporate-template</Template>
  <TotalTime>2608</TotalTime>
  <Words>3533</Words>
  <Application>Microsoft Office PowerPoint</Application>
  <PresentationFormat>Ecrã Panorâmico</PresentationFormat>
  <Paragraphs>317</Paragraphs>
  <Slides>32</Slides>
  <Notes>32</Notes>
  <HiddenSlides>4</HiddenSlides>
  <MMClips>0</MMClips>
  <ScaleCrop>false</ScaleCrop>
  <HeadingPairs>
    <vt:vector size="6" baseType="variant">
      <vt:variant>
        <vt:lpstr>Tipos de letra usados</vt:lpstr>
      </vt:variant>
      <vt:variant>
        <vt:i4>9</vt:i4>
      </vt:variant>
      <vt:variant>
        <vt:lpstr>Tema</vt:lpstr>
      </vt:variant>
      <vt:variant>
        <vt:i4>1</vt:i4>
      </vt:variant>
      <vt:variant>
        <vt:lpstr>Títulos dos diapositivos</vt:lpstr>
      </vt:variant>
      <vt:variant>
        <vt:i4>32</vt:i4>
      </vt:variant>
    </vt:vector>
  </HeadingPairs>
  <TitlesOfParts>
    <vt:vector size="42" baseType="lpstr">
      <vt:lpstr>Arial</vt:lpstr>
      <vt:lpstr>Calibri</vt:lpstr>
      <vt:lpstr>Mangal</vt:lpstr>
      <vt:lpstr>Open Sans</vt:lpstr>
      <vt:lpstr>Open Sans Light</vt:lpstr>
      <vt:lpstr>Open Sans Semibold</vt:lpstr>
      <vt:lpstr>Titillium Web Light</vt:lpstr>
      <vt:lpstr>Tw Cen MT</vt:lpstr>
      <vt:lpstr>Wingdings</vt:lpstr>
      <vt:lpstr>NOWCO Master</vt:lpstr>
      <vt:lpstr>Gestão Dinâmica de Micro-serviços na Cloud e Edge</vt:lpstr>
      <vt:lpstr>Sumário</vt:lpstr>
      <vt:lpstr>Computação  em Cloud</vt:lpstr>
      <vt:lpstr>Apresentação do PowerPoint</vt:lpstr>
      <vt:lpstr>Computação na Edge</vt:lpstr>
      <vt:lpstr>Apresentação do PowerPoint</vt:lpstr>
      <vt:lpstr>Gestão de Recursos na Edge</vt:lpstr>
      <vt:lpstr>Gestão de Recursos na Edge</vt:lpstr>
      <vt:lpstr>Gestão de Recursos na Edge</vt:lpstr>
      <vt:lpstr>Gestão de Recursos na Edge</vt:lpstr>
      <vt:lpstr>Arquitetura de Micro-serviços</vt:lpstr>
      <vt:lpstr>Apresentação do PowerPoint</vt:lpstr>
      <vt:lpstr>Problema Geral</vt:lpstr>
      <vt:lpstr>Problema</vt:lpstr>
      <vt:lpstr>Objetivos do Sistema</vt:lpstr>
      <vt:lpstr>Trabalho Relacionado – Computação  Osmótica</vt:lpstr>
      <vt:lpstr>Trabalho prévio</vt:lpstr>
      <vt:lpstr>Arquitetura Atual (Visão geral)</vt:lpstr>
      <vt:lpstr>Arquitetura Atual (Nó)</vt:lpstr>
      <vt:lpstr>Arquitetura Atual (e-μServices)</vt:lpstr>
      <vt:lpstr>Reconfiguração Dinâmica dos Serviços</vt:lpstr>
      <vt:lpstr>Limitações da Arquitetura Atual e Propostas de Extensão</vt:lpstr>
      <vt:lpstr>Limitações da Arquitetura Atual e Propostas de Extensão</vt:lpstr>
      <vt:lpstr>Limitações da Arquitetura Atual e Propostas de Extensão</vt:lpstr>
      <vt:lpstr>Limitações da Arquitetura Atual e Propostas de Extensão</vt:lpstr>
      <vt:lpstr>Limitações da Arquitetura Atual e Propostas de Extensão</vt:lpstr>
      <vt:lpstr>Limitações da Arquitetura Atual e Propostas de Extensão</vt:lpstr>
      <vt:lpstr>Limitações da Arquitetura Atual e Propostas de Extensão</vt:lpstr>
      <vt:lpstr>Limitações da Arquitetura Atual</vt:lpstr>
      <vt:lpstr>Extensão à Arquitetura</vt:lpstr>
      <vt:lpstr>Avaliação</vt:lpstr>
      <vt:lpstr>Apresentação do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Gestão Dinâmica de Micro-serviços na Cloud e Edge</dc:title>
  <dc:creator>Daniel Pimenta</dc:creator>
  <cp:lastModifiedBy>Daniel Pimenta</cp:lastModifiedBy>
  <cp:revision>143</cp:revision>
  <dcterms:created xsi:type="dcterms:W3CDTF">2019-02-26T05:22:00Z</dcterms:created>
  <dcterms:modified xsi:type="dcterms:W3CDTF">2019-02-28T14:27:13Z</dcterms:modified>
</cp:coreProperties>
</file>